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8"/>
  </p:notesMasterIdLst>
  <p:sldIdLst>
    <p:sldId id="263" r:id="rId2"/>
    <p:sldId id="264" r:id="rId3"/>
    <p:sldId id="265" r:id="rId4"/>
    <p:sldId id="266" r:id="rId5"/>
    <p:sldId id="267" r:id="rId6"/>
    <p:sldId id="268" r:id="rId7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5C1A"/>
    <a:srgbClr val="3C621C"/>
    <a:srgbClr val="75BF37"/>
    <a:srgbClr val="416B1F"/>
    <a:srgbClr val="548927"/>
    <a:srgbClr val="361B3C"/>
    <a:srgbClr val="986417"/>
    <a:srgbClr val="7B6E0B"/>
    <a:srgbClr val="F2E167"/>
    <a:srgbClr val="9F67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CC049C-D0AE-EA4C-85D6-3A88F1C03DA4}" v="1" dt="2023-08-01T20:52:22.4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88"/>
    <p:restoredTop sz="94694"/>
  </p:normalViewPr>
  <p:slideViewPr>
    <p:cSldViewPr snapToGrid="0">
      <p:cViewPr varScale="1">
        <p:scale>
          <a:sx n="161" d="100"/>
          <a:sy n="161" d="100"/>
        </p:scale>
        <p:origin x="488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Milli" userId="f9ed79f1-1bf2-48ef-81ee-36084a0b1cf3" providerId="ADAL" clId="{99AC823E-0BB7-D54E-9757-5353C1F7DAA0}"/>
    <pc:docChg chg="undo custSel modSld">
      <pc:chgData name="Michael Milli" userId="f9ed79f1-1bf2-48ef-81ee-36084a0b1cf3" providerId="ADAL" clId="{99AC823E-0BB7-D54E-9757-5353C1F7DAA0}" dt="2023-08-01T17:23:30.547" v="78" actId="13244"/>
      <pc:docMkLst>
        <pc:docMk/>
      </pc:docMkLst>
      <pc:sldChg chg="modSp mod">
        <pc:chgData name="Michael Milli" userId="f9ed79f1-1bf2-48ef-81ee-36084a0b1cf3" providerId="ADAL" clId="{99AC823E-0BB7-D54E-9757-5353C1F7DAA0}" dt="2023-08-01T17:20:26.622" v="31" actId="962"/>
        <pc:sldMkLst>
          <pc:docMk/>
          <pc:sldMk cId="2331509286" sldId="263"/>
        </pc:sldMkLst>
        <pc:spChg chg="mod">
          <ac:chgData name="Michael Milli" userId="f9ed79f1-1bf2-48ef-81ee-36084a0b1cf3" providerId="ADAL" clId="{99AC823E-0BB7-D54E-9757-5353C1F7DAA0}" dt="2023-08-01T17:19:53.296" v="4" actId="33553"/>
          <ac:spMkLst>
            <pc:docMk/>
            <pc:sldMk cId="2331509286" sldId="263"/>
            <ac:spMk id="2" creationId="{00000000-0000-0000-0000-000000000000}"/>
          </ac:spMkLst>
        </pc:spChg>
        <pc:spChg chg="mod">
          <ac:chgData name="Michael Milli" userId="f9ed79f1-1bf2-48ef-81ee-36084a0b1cf3" providerId="ADAL" clId="{99AC823E-0BB7-D54E-9757-5353C1F7DAA0}" dt="2023-08-01T17:19:47.759" v="3" actId="962"/>
          <ac:spMkLst>
            <pc:docMk/>
            <pc:sldMk cId="2331509286" sldId="263"/>
            <ac:spMk id="4" creationId="{00000000-0000-0000-0000-000000000000}"/>
          </ac:spMkLst>
        </pc:spChg>
        <pc:spChg chg="mod">
          <ac:chgData name="Michael Milli" userId="f9ed79f1-1bf2-48ef-81ee-36084a0b1cf3" providerId="ADAL" clId="{99AC823E-0BB7-D54E-9757-5353C1F7DAA0}" dt="2023-08-01T17:20:26.622" v="31" actId="962"/>
          <ac:spMkLst>
            <pc:docMk/>
            <pc:sldMk cId="2331509286" sldId="263"/>
            <ac:spMk id="7" creationId="{00000000-0000-0000-0000-000000000000}"/>
          </ac:spMkLst>
        </pc:spChg>
        <pc:picChg chg="mod">
          <ac:chgData name="Michael Milli" userId="f9ed79f1-1bf2-48ef-81ee-36084a0b1cf3" providerId="ADAL" clId="{99AC823E-0BB7-D54E-9757-5353C1F7DAA0}" dt="2023-08-01T17:19:43.223" v="0" actId="962"/>
          <ac:picMkLst>
            <pc:docMk/>
            <pc:sldMk cId="2331509286" sldId="263"/>
            <ac:picMk id="3" creationId="{00000000-0000-0000-0000-000000000000}"/>
          </ac:picMkLst>
        </pc:picChg>
        <pc:picChg chg="mod">
          <ac:chgData name="Michael Milli" userId="f9ed79f1-1bf2-48ef-81ee-36084a0b1cf3" providerId="ADAL" clId="{99AC823E-0BB7-D54E-9757-5353C1F7DAA0}" dt="2023-08-01T17:20:00.306" v="30" actId="962"/>
          <ac:picMkLst>
            <pc:docMk/>
            <pc:sldMk cId="2331509286" sldId="263"/>
            <ac:picMk id="9" creationId="{E2C4C2B7-1855-5F47-8133-731903EB86B4}"/>
          </ac:picMkLst>
        </pc:picChg>
      </pc:sldChg>
      <pc:sldChg chg="modSp mod">
        <pc:chgData name="Michael Milli" userId="f9ed79f1-1bf2-48ef-81ee-36084a0b1cf3" providerId="ADAL" clId="{99AC823E-0BB7-D54E-9757-5353C1F7DAA0}" dt="2023-08-01T17:21:32.867" v="35" actId="962"/>
        <pc:sldMkLst>
          <pc:docMk/>
          <pc:sldMk cId="4265791157" sldId="264"/>
        </pc:sldMkLst>
        <pc:spChg chg="mod">
          <ac:chgData name="Michael Milli" userId="f9ed79f1-1bf2-48ef-81ee-36084a0b1cf3" providerId="ADAL" clId="{99AC823E-0BB7-D54E-9757-5353C1F7DAA0}" dt="2023-08-01T17:21:28.890" v="34" actId="962"/>
          <ac:spMkLst>
            <pc:docMk/>
            <pc:sldMk cId="4265791157" sldId="264"/>
            <ac:spMk id="9" creationId="{00000000-0000-0000-0000-000000000000}"/>
          </ac:spMkLst>
        </pc:spChg>
        <pc:spChg chg="mod">
          <ac:chgData name="Michael Milli" userId="f9ed79f1-1bf2-48ef-81ee-36084a0b1cf3" providerId="ADAL" clId="{99AC823E-0BB7-D54E-9757-5353C1F7DAA0}" dt="2023-08-01T17:21:32.867" v="35" actId="962"/>
          <ac:spMkLst>
            <pc:docMk/>
            <pc:sldMk cId="4265791157" sldId="264"/>
            <ac:spMk id="10" creationId="{00000000-0000-0000-0000-000000000000}"/>
          </ac:spMkLst>
        </pc:spChg>
        <pc:picChg chg="mod">
          <ac:chgData name="Michael Milli" userId="f9ed79f1-1bf2-48ef-81ee-36084a0b1cf3" providerId="ADAL" clId="{99AC823E-0BB7-D54E-9757-5353C1F7DAA0}" dt="2023-08-01T17:21:00.524" v="33" actId="962"/>
          <ac:picMkLst>
            <pc:docMk/>
            <pc:sldMk cId="4265791157" sldId="264"/>
            <ac:picMk id="6" creationId="{00000000-0000-0000-0000-000000000000}"/>
          </ac:picMkLst>
        </pc:picChg>
      </pc:sldChg>
      <pc:sldChg chg="modSp mod">
        <pc:chgData name="Michael Milli" userId="f9ed79f1-1bf2-48ef-81ee-36084a0b1cf3" providerId="ADAL" clId="{99AC823E-0BB7-D54E-9757-5353C1F7DAA0}" dt="2023-08-01T17:22:17.128" v="37" actId="962"/>
        <pc:sldMkLst>
          <pc:docMk/>
          <pc:sldMk cId="1729035406" sldId="265"/>
        </pc:sldMkLst>
        <pc:picChg chg="mod">
          <ac:chgData name="Michael Milli" userId="f9ed79f1-1bf2-48ef-81ee-36084a0b1cf3" providerId="ADAL" clId="{99AC823E-0BB7-D54E-9757-5353C1F7DAA0}" dt="2023-08-01T17:22:17.128" v="37" actId="962"/>
          <ac:picMkLst>
            <pc:docMk/>
            <pc:sldMk cId="1729035406" sldId="265"/>
            <ac:picMk id="6" creationId="{00000000-0000-0000-0000-000000000000}"/>
          </ac:picMkLst>
        </pc:picChg>
      </pc:sldChg>
      <pc:sldChg chg="modSp mod">
        <pc:chgData name="Michael Milli" userId="f9ed79f1-1bf2-48ef-81ee-36084a0b1cf3" providerId="ADAL" clId="{99AC823E-0BB7-D54E-9757-5353C1F7DAA0}" dt="2023-08-01T17:22:39.739" v="72" actId="13244"/>
        <pc:sldMkLst>
          <pc:docMk/>
          <pc:sldMk cId="1758263455" sldId="266"/>
        </pc:sldMkLst>
        <pc:picChg chg="mod ord">
          <ac:chgData name="Michael Milli" userId="f9ed79f1-1bf2-48ef-81ee-36084a0b1cf3" providerId="ADAL" clId="{99AC823E-0BB7-D54E-9757-5353C1F7DAA0}" dt="2023-08-01T17:22:39.739" v="72" actId="13244"/>
          <ac:picMkLst>
            <pc:docMk/>
            <pc:sldMk cId="1758263455" sldId="266"/>
            <ac:picMk id="6" creationId="{00000000-0000-0000-0000-000000000000}"/>
          </ac:picMkLst>
        </pc:picChg>
      </pc:sldChg>
      <pc:sldChg chg="modSp mod">
        <pc:chgData name="Michael Milli" userId="f9ed79f1-1bf2-48ef-81ee-36084a0b1cf3" providerId="ADAL" clId="{99AC823E-0BB7-D54E-9757-5353C1F7DAA0}" dt="2023-08-01T17:23:07.401" v="75" actId="13244"/>
        <pc:sldMkLst>
          <pc:docMk/>
          <pc:sldMk cId="196390639" sldId="267"/>
        </pc:sldMkLst>
        <pc:picChg chg="mod ord">
          <ac:chgData name="Michael Milli" userId="f9ed79f1-1bf2-48ef-81ee-36084a0b1cf3" providerId="ADAL" clId="{99AC823E-0BB7-D54E-9757-5353C1F7DAA0}" dt="2023-08-01T17:23:07.401" v="75" actId="13244"/>
          <ac:picMkLst>
            <pc:docMk/>
            <pc:sldMk cId="196390639" sldId="267"/>
            <ac:picMk id="5" creationId="{00000000-0000-0000-0000-000000000000}"/>
          </ac:picMkLst>
        </pc:picChg>
      </pc:sldChg>
      <pc:sldChg chg="modSp mod">
        <pc:chgData name="Michael Milli" userId="f9ed79f1-1bf2-48ef-81ee-36084a0b1cf3" providerId="ADAL" clId="{99AC823E-0BB7-D54E-9757-5353C1F7DAA0}" dt="2023-08-01T17:23:30.547" v="78" actId="13244"/>
        <pc:sldMkLst>
          <pc:docMk/>
          <pc:sldMk cId="1903686437" sldId="268"/>
        </pc:sldMkLst>
        <pc:spChg chg="ord">
          <ac:chgData name="Michael Milli" userId="f9ed79f1-1bf2-48ef-81ee-36084a0b1cf3" providerId="ADAL" clId="{99AC823E-0BB7-D54E-9757-5353C1F7DAA0}" dt="2023-08-01T17:23:30.547" v="78" actId="13244"/>
          <ac:spMkLst>
            <pc:docMk/>
            <pc:sldMk cId="1903686437" sldId="268"/>
            <ac:spMk id="2" creationId="{00000000-0000-0000-0000-000000000000}"/>
          </ac:spMkLst>
        </pc:spChg>
        <pc:picChg chg="mod">
          <ac:chgData name="Michael Milli" userId="f9ed79f1-1bf2-48ef-81ee-36084a0b1cf3" providerId="ADAL" clId="{99AC823E-0BB7-D54E-9757-5353C1F7DAA0}" dt="2023-08-01T17:23:23.733" v="77" actId="962"/>
          <ac:picMkLst>
            <pc:docMk/>
            <pc:sldMk cId="1903686437" sldId="268"/>
            <ac:picMk id="6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100" b="0" i="0" u="none" strike="noStrike" cap="none" baseline="0"/>
            </a:lvl1pPr>
            <a:lvl2pPr marL="0" marR="0" indent="0" algn="l" rtl="0">
              <a:spcBef>
                <a:spcPts val="0"/>
              </a:spcBef>
              <a:defRPr sz="1100" b="0" i="0" u="none" strike="noStrike" cap="none" baseline="0"/>
            </a:lvl2pPr>
            <a:lvl3pPr marL="0" marR="0" indent="0" algn="l" rtl="0">
              <a:spcBef>
                <a:spcPts val="0"/>
              </a:spcBef>
              <a:defRPr sz="1100" b="0" i="0" u="none" strike="noStrike" cap="none" baseline="0"/>
            </a:lvl3pPr>
            <a:lvl4pPr marL="0" marR="0" indent="0" algn="l" rtl="0">
              <a:spcBef>
                <a:spcPts val="0"/>
              </a:spcBef>
              <a:defRPr sz="1100" b="0" i="0" u="none" strike="noStrike" cap="none" baseline="0"/>
            </a:lvl4pPr>
            <a:lvl5pPr marL="0" marR="0" indent="0" algn="l" rtl="0">
              <a:spcBef>
                <a:spcPts val="0"/>
              </a:spcBef>
              <a:defRPr sz="1100" b="0" i="0" u="none" strike="noStrike" cap="none" baseline="0"/>
            </a:lvl5pPr>
            <a:lvl6pPr marL="0" marR="0" indent="0" algn="l" rtl="0">
              <a:spcBef>
                <a:spcPts val="0"/>
              </a:spcBef>
              <a:defRPr sz="1100" b="0" i="0" u="none" strike="noStrike" cap="none" baseline="0"/>
            </a:lvl6pPr>
            <a:lvl7pPr marL="0" marR="0" indent="0" algn="l" rtl="0">
              <a:spcBef>
                <a:spcPts val="0"/>
              </a:spcBef>
              <a:defRPr sz="1100" b="0" i="0" u="none" strike="noStrike" cap="none" baseline="0"/>
            </a:lvl7pPr>
            <a:lvl8pPr marL="0" marR="0" indent="0" algn="l" rtl="0">
              <a:spcBef>
                <a:spcPts val="0"/>
              </a:spcBef>
              <a:defRPr sz="1100" b="0" i="0" u="none" strike="noStrike" cap="none" baseline="0"/>
            </a:lvl8pPr>
            <a:lvl9pPr marL="0" marR="0" indent="0" algn="l" rtl="0">
              <a:spcBef>
                <a:spcPts val="0"/>
              </a:spcBef>
              <a:defRPr sz="1100" b="0" i="0" u="none" strike="noStrike" cap="none" baseline="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2576143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378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522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>
                <a:latin typeface="Calibri" panose="020F0502020204030204" pitchFamily="34" charset="0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152400" y="4737150"/>
            <a:ext cx="8839200" cy="260350"/>
          </a:xfrm>
        </p:spPr>
        <p:txBody>
          <a:bodyPr bIns="0" anchor="b"/>
          <a:lstStyle>
            <a:lvl1pPr>
              <a:defRPr sz="800">
                <a:latin typeface="Calibri" panose="020F0502020204030204" pitchFamily="34" charset="0"/>
              </a:defRPr>
            </a:lvl1pPr>
            <a:lvl2pPr>
              <a:defRPr sz="800">
                <a:latin typeface="Calibri" panose="020F0502020204030204" pitchFamily="34" charset="0"/>
              </a:defRPr>
            </a:lvl2pPr>
            <a:lvl3pPr>
              <a:defRPr sz="800">
                <a:latin typeface="Calibri" panose="020F0502020204030204" pitchFamily="34" charset="0"/>
              </a:defRPr>
            </a:lvl3pPr>
            <a:lvl4pPr>
              <a:defRPr sz="800">
                <a:latin typeface="Calibri" panose="020F0502020204030204" pitchFamily="34" charset="0"/>
              </a:defRPr>
            </a:lvl4pPr>
            <a:lvl5pPr>
              <a:defRPr sz="80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2096663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>
                <a:latin typeface="Calibri" panose="020F0502020204030204" pitchFamily="34" charset="0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>
                <a:latin typeface="Calibri" panose="020F0502020204030204" pitchFamily="34" charset="0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152400" y="4737150"/>
            <a:ext cx="8839200" cy="260350"/>
          </a:xfrm>
        </p:spPr>
        <p:txBody>
          <a:bodyPr bIns="0" anchor="b"/>
          <a:lstStyle>
            <a:lvl1pPr>
              <a:defRPr sz="800">
                <a:latin typeface="Calibri" panose="020F0502020204030204" pitchFamily="34" charset="0"/>
              </a:defRPr>
            </a:lvl1pPr>
            <a:lvl2pPr>
              <a:defRPr sz="800">
                <a:latin typeface="Calibri" panose="020F0502020204030204" pitchFamily="34" charset="0"/>
              </a:defRPr>
            </a:lvl2pPr>
            <a:lvl3pPr>
              <a:defRPr sz="800">
                <a:latin typeface="Calibri" panose="020F0502020204030204" pitchFamily="34" charset="0"/>
              </a:defRPr>
            </a:lvl3pPr>
            <a:lvl4pPr>
              <a:defRPr sz="800">
                <a:latin typeface="Calibri" panose="020F0502020204030204" pitchFamily="34" charset="0"/>
              </a:defRPr>
            </a:lvl4pPr>
            <a:lvl5pPr>
              <a:defRPr sz="80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4096953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</a:defRPr>
            </a:lvl2pPr>
            <a:lvl3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</a:defRPr>
            </a:lvl3pPr>
            <a:lvl4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</a:defRPr>
            </a:lvl4pPr>
            <a:lvl5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</a:defRPr>
            </a:lvl5pPr>
            <a:lvl6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</a:defRPr>
            </a:lvl6pPr>
            <a:lvl7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</a:defRPr>
            </a:lvl7pPr>
            <a:lvl8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</a:defRPr>
            </a:lvl8pPr>
            <a:lvl9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</a:defRPr>
            </a:lvl9pPr>
          </a:lstStyle>
          <a:p>
            <a:r>
              <a:rPr lang="en-US" dirty="0"/>
              <a:t>Title</a:t>
            </a:r>
            <a:endParaRPr dirty="0"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en-US" dirty="0"/>
              <a:t>Body text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3488616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  <p:sldLayoutId id="2147483657" r:id="rId2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lang="en-US" sz="1400" b="0" i="0" u="none" strike="noStrike" cap="none" baseline="0" dirty="0">
          <a:solidFill>
            <a:srgbClr val="000000"/>
          </a:solidFill>
          <a:latin typeface="Calibri" panose="020F0502020204030204" pitchFamily="34" charset="0"/>
          <a:ea typeface="Calibri" panose="020F0502020204030204" pitchFamily="34" charset="0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Calibri" panose="020F0502020204030204" pitchFamily="34" charset="0"/>
          <a:ea typeface="Calibri" panose="020F0502020204030204" pitchFamily="34" charset="0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"/>
            <a:ext cx="9144000" cy="5143499"/>
          </a:xfrm>
          <a:prstGeom prst="rect">
            <a:avLst/>
          </a:prstGeom>
        </p:spPr>
      </p:pic>
      <p:sp>
        <p:nvSpPr>
          <p:cNvPr id="4" name="Rectangl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7491" y="-11368"/>
            <a:ext cx="9151489" cy="2194180"/>
          </a:xfrm>
          <a:prstGeom prst="rect">
            <a:avLst/>
          </a:prstGeom>
          <a:solidFill>
            <a:srgbClr val="5DA4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1206" tIns="25603" rIns="51206" bIns="25603" rtlCol="0" anchor="ctr"/>
          <a:lstStyle/>
          <a:p>
            <a:pPr algn="ctr"/>
            <a:endParaRPr lang="en-US" dirty="0"/>
          </a:p>
        </p:txBody>
      </p:sp>
      <p:sp>
        <p:nvSpPr>
          <p:cNvPr id="2" name="Subtitle 4"/>
          <p:cNvSpPr txBox="1">
            <a:spLocks noGrp="1"/>
          </p:cNvSpPr>
          <p:nvPr>
            <p:ph type="title" idx="4294967295"/>
          </p:nvPr>
        </p:nvSpPr>
        <p:spPr>
          <a:xfrm>
            <a:off x="932062" y="639233"/>
            <a:ext cx="5341737" cy="140123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Arial"/>
                <a:cs typeface="Calibri"/>
                <a:sym typeface="Arial"/>
                <a:rtl val="0"/>
              </a:rPr>
              <a:t>Lesson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Arial"/>
                <a:cs typeface="Calibri"/>
                <a:sym typeface="Arial"/>
                <a:rtl val="0"/>
              </a:rPr>
              <a:t>Decoding Food Labels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19892" y="4917015"/>
            <a:ext cx="21336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>
                <a:solidFill>
                  <a:schemeClr val="bg1"/>
                </a:solidFill>
                <a:latin typeface="Calibri"/>
                <a:cs typeface="Calibri"/>
              </a:rPr>
              <a:t>© 2020 </a:t>
            </a:r>
            <a:r>
              <a:rPr lang="en-US" sz="700" dirty="0">
                <a:solidFill>
                  <a:schemeClr val="bg1"/>
                </a:solidFill>
                <a:latin typeface="Calibri"/>
                <a:cs typeface="Calibri"/>
              </a:rPr>
              <a:t>Johns Hopkins University</a:t>
            </a:r>
          </a:p>
        </p:txBody>
      </p:sp>
      <p:sp>
        <p:nvSpPr>
          <p:cNvPr id="7" name="Rectangl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87862" y="284895"/>
            <a:ext cx="1856138" cy="756506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Foodspan Logo">
            <a:extLst>
              <a:ext uri="{FF2B5EF4-FFF2-40B4-BE49-F238E27FC236}">
                <a16:creationId xmlns:a16="http://schemas.microsoft.com/office/drawing/2014/main" id="{E2C4C2B7-1855-5F47-8133-731903EB86B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87862" y="205948"/>
            <a:ext cx="178763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509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92F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Nutrition Facts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11452"/>
            <a:ext cx="5295900" cy="3725698"/>
          </a:xfrm>
        </p:spPr>
        <p:txBody>
          <a:bodyPr/>
          <a:lstStyle/>
          <a:p>
            <a:pPr>
              <a:spcAft>
                <a:spcPts val="500"/>
              </a:spcAft>
            </a:pPr>
            <a:r>
              <a:rPr lang="en-US" sz="1800" dirty="0">
                <a:solidFill>
                  <a:srgbClr val="FFFFFF"/>
                </a:solidFill>
              </a:rPr>
              <a:t>Federal law requires this label on most foods. </a:t>
            </a:r>
            <a:br>
              <a:rPr lang="en-US" sz="1800" dirty="0">
                <a:solidFill>
                  <a:srgbClr val="FFFFFF"/>
                </a:solidFill>
              </a:rPr>
            </a:br>
            <a:r>
              <a:rPr lang="en-US" sz="1800" dirty="0">
                <a:solidFill>
                  <a:srgbClr val="FFFFFF"/>
                </a:solidFill>
              </a:rPr>
              <a:t>Includes information about:</a:t>
            </a:r>
          </a:p>
          <a:p>
            <a:pPr marL="457200" lvl="0" indent="-342900">
              <a:spcAft>
                <a:spcPts val="50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" sz="1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Serving size</a:t>
            </a:r>
          </a:p>
          <a:p>
            <a:pPr marL="457200" lvl="0" indent="-342900">
              <a:spcAft>
                <a:spcPts val="50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" sz="1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Calories</a:t>
            </a:r>
          </a:p>
          <a:p>
            <a:pPr marL="457200" lvl="0" indent="-342900">
              <a:spcAft>
                <a:spcPts val="50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" sz="1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Fats and cholesterol</a:t>
            </a:r>
          </a:p>
          <a:p>
            <a:pPr marL="457200" lvl="0" indent="-342900">
              <a:spcAft>
                <a:spcPts val="50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" sz="1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Sodium</a:t>
            </a:r>
          </a:p>
          <a:p>
            <a:pPr marL="457200" lvl="0" indent="-342900">
              <a:spcAft>
                <a:spcPts val="50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" sz="1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Carbohydrates</a:t>
            </a:r>
          </a:p>
          <a:p>
            <a:pPr marL="457200" lvl="0" indent="-342900">
              <a:spcAft>
                <a:spcPts val="50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" sz="1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Fiber</a:t>
            </a:r>
          </a:p>
          <a:p>
            <a:pPr marL="457200" lvl="0" indent="-342900">
              <a:spcAft>
                <a:spcPts val="50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" sz="1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Sugars</a:t>
            </a:r>
          </a:p>
          <a:p>
            <a:pPr marL="457200" lvl="0" indent="-342900">
              <a:spcAft>
                <a:spcPts val="50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" sz="1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Protein</a:t>
            </a:r>
          </a:p>
          <a:p>
            <a:pPr marL="457200" lvl="0" indent="-342900">
              <a:spcAft>
                <a:spcPts val="50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" sz="18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Vitamins and minerals</a:t>
            </a: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Photo credit: </a:t>
            </a:r>
            <a:r>
              <a:rPr lang="en-US" dirty="0" err="1">
                <a:solidFill>
                  <a:srgbClr val="FFFFFF"/>
                </a:solidFill>
              </a:rPr>
              <a:t>CarrotNewYork</a:t>
            </a:r>
            <a:r>
              <a:rPr lang="en-US" dirty="0">
                <a:solidFill>
                  <a:srgbClr val="FFFFFF"/>
                </a:solidFill>
              </a:rPr>
              <a:t>.</a:t>
            </a:r>
          </a:p>
        </p:txBody>
      </p:sp>
      <p:pic>
        <p:nvPicPr>
          <p:cNvPr id="6" name="Picture 5" descr="Image of a nutrition facts label. 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63284" y="0"/>
            <a:ext cx="2519978" cy="5143500"/>
          </a:xfrm>
          <a:prstGeom prst="rect">
            <a:avLst/>
          </a:prstGeom>
        </p:spPr>
      </p:pic>
      <p:sp>
        <p:nvSpPr>
          <p:cNvPr id="9" name="Rectangl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862307" y="0"/>
            <a:ext cx="329934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38157" y="0"/>
            <a:ext cx="329934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791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5C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Ingredients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11452"/>
            <a:ext cx="2657475" cy="3725698"/>
          </a:xfrm>
        </p:spPr>
        <p:txBody>
          <a:bodyPr/>
          <a:lstStyle/>
          <a:p>
            <a:pPr>
              <a:spcAft>
                <a:spcPts val="500"/>
              </a:spcAft>
            </a:pPr>
            <a:r>
              <a:rPr lang="en-US" sz="1800" dirty="0">
                <a:solidFill>
                  <a:srgbClr val="FFFFFF"/>
                </a:solidFill>
              </a:rPr>
              <a:t>Listed in descending order by weight.</a:t>
            </a:r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Photo credit: Michael Milli, CLF.</a:t>
            </a:r>
          </a:p>
        </p:txBody>
      </p:sp>
      <p:pic>
        <p:nvPicPr>
          <p:cNvPr id="6" name="Picture 5" descr="Ingredients on nutrition facts label. 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/>
          <a:stretch/>
        </p:blipFill>
        <p:spPr>
          <a:xfrm>
            <a:off x="5144053" y="0"/>
            <a:ext cx="3048188" cy="51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035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3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USDA Organic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11452"/>
            <a:ext cx="3190875" cy="3725698"/>
          </a:xfrm>
        </p:spPr>
        <p:txBody>
          <a:bodyPr/>
          <a:lstStyle/>
          <a:p>
            <a:pPr>
              <a:spcAft>
                <a:spcPts val="500"/>
              </a:spcAft>
              <a:buClr>
                <a:schemeClr val="bg1"/>
              </a:buClr>
            </a:pPr>
            <a:r>
              <a:rPr lang="en-US" sz="1800" dirty="0">
                <a:solidFill>
                  <a:srgbClr val="FFFFFF"/>
                </a:solidFill>
              </a:rPr>
              <a:t>Requirements include:</a:t>
            </a:r>
          </a:p>
          <a:p>
            <a:pPr marL="342900" indent="-285750">
              <a:spcAft>
                <a:spcPts val="5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FFFFFF"/>
                </a:solidFill>
              </a:rPr>
              <a:t>No synthetic fertilizers</a:t>
            </a:r>
          </a:p>
          <a:p>
            <a:pPr marL="342900" indent="-285750">
              <a:spcAft>
                <a:spcPts val="5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FFFFFF"/>
                </a:solidFill>
              </a:rPr>
              <a:t>Most pesticides are prohibited</a:t>
            </a:r>
          </a:p>
          <a:p>
            <a:pPr marL="342900" indent="-285750">
              <a:spcAft>
                <a:spcPts val="5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FFFFFF"/>
                </a:solidFill>
              </a:rPr>
              <a:t>No hormones or antibiotics in animals</a:t>
            </a:r>
          </a:p>
          <a:p>
            <a:pPr marL="342900" indent="-285750">
              <a:spcAft>
                <a:spcPts val="5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FFFFFF"/>
                </a:solidFill>
              </a:rPr>
              <a:t>No genetically engineered organisms</a:t>
            </a:r>
          </a:p>
          <a:p>
            <a:pPr marL="342900" indent="-285750">
              <a:spcAft>
                <a:spcPts val="5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FFFFFF"/>
                </a:solidFill>
              </a:rPr>
              <a:t>Animals must be able to express certain natural behaviors (e.g., grazing)</a:t>
            </a:r>
          </a:p>
        </p:txBody>
      </p:sp>
      <p:pic>
        <p:nvPicPr>
          <p:cNvPr id="6" name="Shape 57" descr="USDA organic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059034" y="390554"/>
            <a:ext cx="4398522" cy="4398522"/>
          </a:xfrm>
          <a:prstGeom prst="rect">
            <a:avLst/>
          </a:prstGeom>
          <a:noFill/>
          <a:ln>
            <a:noFill/>
          </a:ln>
          <a:effectLst>
            <a:outerShdw blurRad="1524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Image credit: </a:t>
            </a:r>
            <a:r>
              <a:rPr lang="en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United States Department of Agriculture. USDA Organic Seal. 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263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864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Natural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11452"/>
            <a:ext cx="3190875" cy="3725698"/>
          </a:xfrm>
        </p:spPr>
        <p:txBody>
          <a:bodyPr/>
          <a:lstStyle/>
          <a:p>
            <a:pPr>
              <a:spcAft>
                <a:spcPts val="500"/>
              </a:spcAft>
              <a:buClr>
                <a:schemeClr val="bg1"/>
              </a:buClr>
            </a:pPr>
            <a:r>
              <a:rPr lang="en-US" sz="1800">
                <a:solidFill>
                  <a:srgbClr val="FFFFFF"/>
                </a:solidFill>
              </a:rPr>
              <a:t>Should </a:t>
            </a:r>
            <a:r>
              <a:rPr lang="en-US" sz="1800" dirty="0">
                <a:solidFill>
                  <a:srgbClr val="FFFFFF"/>
                </a:solidFill>
              </a:rPr>
              <a:t>contain no:</a:t>
            </a:r>
          </a:p>
          <a:p>
            <a:pPr marL="342900" indent="-285750">
              <a:spcAft>
                <a:spcPts val="5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FFFFFF"/>
                </a:solidFill>
              </a:rPr>
              <a:t>Artificial colors</a:t>
            </a:r>
          </a:p>
          <a:p>
            <a:pPr marL="342900" indent="-285750">
              <a:spcAft>
                <a:spcPts val="5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FFFFFF"/>
                </a:solidFill>
              </a:rPr>
              <a:t>Artificial flavors</a:t>
            </a:r>
          </a:p>
          <a:p>
            <a:pPr marL="342900" indent="-285750">
              <a:spcAft>
                <a:spcPts val="5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FFFFFF"/>
                </a:solidFill>
              </a:rPr>
              <a:t>Synthetic ingredients</a:t>
            </a:r>
          </a:p>
          <a:p>
            <a:pPr marL="57150">
              <a:spcAft>
                <a:spcPts val="500"/>
              </a:spcAft>
              <a:buClr>
                <a:schemeClr val="bg1"/>
              </a:buClr>
            </a:pPr>
            <a:endParaRPr lang="en-US" sz="1800" dirty="0">
              <a:solidFill>
                <a:srgbClr val="FFFFFF"/>
              </a:solidFill>
            </a:endParaRPr>
          </a:p>
          <a:p>
            <a:pPr marL="57150">
              <a:spcAft>
                <a:spcPts val="1200"/>
              </a:spcAft>
              <a:buClr>
                <a:schemeClr val="bg1"/>
              </a:buClr>
            </a:pPr>
            <a:r>
              <a:rPr lang="en-US" sz="1800" dirty="0">
                <a:solidFill>
                  <a:srgbClr val="FFFFFF"/>
                </a:solidFill>
              </a:rPr>
              <a:t>These FDA standards are not enforced.</a:t>
            </a:r>
          </a:p>
          <a:p>
            <a:pPr marL="57150">
              <a:spcAft>
                <a:spcPts val="1200"/>
              </a:spcAft>
              <a:buClr>
                <a:schemeClr val="bg1"/>
              </a:buClr>
            </a:pPr>
            <a:r>
              <a:rPr lang="en-US" sz="1800" dirty="0">
                <a:solidFill>
                  <a:srgbClr val="FFFFFF"/>
                </a:solidFill>
              </a:rPr>
              <a:t>USDA regulates the label on meat and poultry products.</a:t>
            </a:r>
          </a:p>
        </p:txBody>
      </p:sp>
      <p:pic>
        <p:nvPicPr>
          <p:cNvPr id="5" name="Picture 4" descr="Image of Natural Cheetos bag. 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34616" y="0"/>
            <a:ext cx="3857625" cy="51435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Photo credit: Quinn </a:t>
            </a:r>
            <a:r>
              <a:rPr lang="en-US" dirty="0" err="1">
                <a:solidFill>
                  <a:srgbClr val="FFFFFF"/>
                </a:solidFill>
              </a:rPr>
              <a:t>Dombrowski</a:t>
            </a:r>
            <a:r>
              <a:rPr lang="en-US" dirty="0">
                <a:solidFill>
                  <a:srgbClr val="FFFFFF"/>
                </a:solidFill>
              </a:rPr>
              <a:t>, 2009. Flickr. Creative Commons CC BY-SA 2.0.</a:t>
            </a:r>
          </a:p>
        </p:txBody>
      </p:sp>
    </p:spTree>
    <p:extLst>
      <p:ext uri="{BB962C8B-B14F-4D97-AF65-F5344CB8AC3E}">
        <p14:creationId xmlns:p14="http://schemas.microsoft.com/office/powerpoint/2010/main" val="196390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1B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881"/>
            <a:ext cx="2505075" cy="1860947"/>
          </a:xfrm>
        </p:spPr>
        <p:txBody>
          <a:bodyPr anchor="t"/>
          <a:lstStyle/>
          <a:p>
            <a:r>
              <a:rPr lang="en-US" dirty="0">
                <a:solidFill>
                  <a:srgbClr val="FFFFFF"/>
                </a:solidFill>
              </a:rPr>
              <a:t>Third-party labels</a:t>
            </a:r>
          </a:p>
        </p:txBody>
      </p:sp>
      <p:pic>
        <p:nvPicPr>
          <p:cNvPr id="6" name="Shape 69" descr="Image of Certified Humane, raised and Handled label on food package. 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90875" y="0"/>
            <a:ext cx="5001366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Photo credit: James Duncan.</a:t>
            </a:r>
          </a:p>
        </p:txBody>
      </p:sp>
    </p:spTree>
    <p:extLst>
      <p:ext uri="{BB962C8B-B14F-4D97-AF65-F5344CB8AC3E}">
        <p14:creationId xmlns:p14="http://schemas.microsoft.com/office/powerpoint/2010/main" val="1903686437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slide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164</Words>
  <Application>Microsoft Macintosh PowerPoint</Application>
  <PresentationFormat>On-screen Show (16:9)</PresentationFormat>
  <Paragraphs>37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presentation slides</vt:lpstr>
      <vt:lpstr>Lesson 10 Decoding Food Labels</vt:lpstr>
      <vt:lpstr>Nutrition Facts</vt:lpstr>
      <vt:lpstr>Ingredients</vt:lpstr>
      <vt:lpstr>USDA Organic</vt:lpstr>
      <vt:lpstr>Natural</vt:lpstr>
      <vt:lpstr>Third-party labels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Foodspan-Lesson 10-Decoding Food Labels</dc:title>
  <dc:subject/>
  <dc:creator/>
  <cp:keywords/>
  <dc:description/>
  <cp:lastModifiedBy>Michael Milli</cp:lastModifiedBy>
  <cp:revision>36</cp:revision>
  <dcterms:modified xsi:type="dcterms:W3CDTF">2023-08-01T20:52:24Z</dcterms:modified>
  <cp:category/>
</cp:coreProperties>
</file>