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7" r:id="rId1"/>
  </p:sldMasterIdLst>
  <p:notesMasterIdLst>
    <p:notesMasterId r:id="rId6"/>
  </p:notesMasterIdLst>
  <p:sldIdLst>
    <p:sldId id="259" r:id="rId2"/>
    <p:sldId id="261" r:id="rId3"/>
    <p:sldId id="260" r:id="rId4"/>
    <p:sldId id="262" r:id="rId5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2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2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2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2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2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2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2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2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2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in O'Donnell" initials="" lastIdx="1" clrIdx="0"/>
  <p:cmAuthor id="1" name="Aaron O'Donnell" initials="AO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7B7D80"/>
    <a:srgbClr val="164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047EA3-6F7A-F84D-9D75-7D8D68D27000}" v="1" dt="2023-08-01T20:52:13.352"/>
    <p1510:client id="{E8B1DD74-F50A-9040-AFDE-4CF67BDF9013}" v="169" dt="2023-08-01T17:34:50.5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86395"/>
  </p:normalViewPr>
  <p:slideViewPr>
    <p:cSldViewPr snapToObjects="1">
      <p:cViewPr varScale="1">
        <p:scale>
          <a:sx n="146" d="100"/>
          <a:sy n="146" d="100"/>
        </p:scale>
        <p:origin x="176" y="1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Milli" userId="f9ed79f1-1bf2-48ef-81ee-36084a0b1cf3" providerId="ADAL" clId="{E8B1DD74-F50A-9040-AFDE-4CF67BDF9013}"/>
    <pc:docChg chg="modSld">
      <pc:chgData name="Michael Milli" userId="f9ed79f1-1bf2-48ef-81ee-36084a0b1cf3" providerId="ADAL" clId="{E8B1DD74-F50A-9040-AFDE-4CF67BDF9013}" dt="2023-08-01T17:34:50.514" v="213" actId="1076"/>
      <pc:docMkLst>
        <pc:docMk/>
      </pc:docMkLst>
      <pc:sldChg chg="modSp mod">
        <pc:chgData name="Michael Milli" userId="f9ed79f1-1bf2-48ef-81ee-36084a0b1cf3" providerId="ADAL" clId="{E8B1DD74-F50A-9040-AFDE-4CF67BDF9013}" dt="2023-08-01T17:29:29.963" v="29" actId="962"/>
        <pc:sldMkLst>
          <pc:docMk/>
          <pc:sldMk cId="2263098726" sldId="259"/>
        </pc:sldMkLst>
        <pc:spChg chg="mod">
          <ac:chgData name="Michael Milli" userId="f9ed79f1-1bf2-48ef-81ee-36084a0b1cf3" providerId="ADAL" clId="{E8B1DD74-F50A-9040-AFDE-4CF67BDF9013}" dt="2023-08-01T17:29:21.147" v="28" actId="33553"/>
          <ac:spMkLst>
            <pc:docMk/>
            <pc:sldMk cId="2263098726" sldId="259"/>
            <ac:spMk id="7" creationId="{00000000-0000-0000-0000-000000000000}"/>
          </ac:spMkLst>
        </pc:spChg>
        <pc:spChg chg="mod">
          <ac:chgData name="Michael Milli" userId="f9ed79f1-1bf2-48ef-81ee-36084a0b1cf3" providerId="ADAL" clId="{E8B1DD74-F50A-9040-AFDE-4CF67BDF9013}" dt="2023-08-01T17:29:13.256" v="27" actId="962"/>
          <ac:spMkLst>
            <pc:docMk/>
            <pc:sldMk cId="2263098726" sldId="259"/>
            <ac:spMk id="8" creationId="{00000000-0000-0000-0000-000000000000}"/>
          </ac:spMkLst>
        </pc:spChg>
        <pc:spChg chg="mod">
          <ac:chgData name="Michael Milli" userId="f9ed79f1-1bf2-48ef-81ee-36084a0b1cf3" providerId="ADAL" clId="{E8B1DD74-F50A-9040-AFDE-4CF67BDF9013}" dt="2023-08-01T17:29:29.963" v="29" actId="962"/>
          <ac:spMkLst>
            <pc:docMk/>
            <pc:sldMk cId="2263098726" sldId="259"/>
            <ac:spMk id="11" creationId="{00000000-0000-0000-0000-000000000000}"/>
          </ac:spMkLst>
        </pc:spChg>
        <pc:picChg chg="mod">
          <ac:chgData name="Michael Milli" userId="f9ed79f1-1bf2-48ef-81ee-36084a0b1cf3" providerId="ADAL" clId="{E8B1DD74-F50A-9040-AFDE-4CF67BDF9013}" dt="2023-08-01T17:28:59.654" v="0" actId="962"/>
          <ac:picMkLst>
            <pc:docMk/>
            <pc:sldMk cId="2263098726" sldId="259"/>
            <ac:picMk id="3" creationId="{00000000-0000-0000-0000-000000000000}"/>
          </ac:picMkLst>
        </pc:picChg>
        <pc:picChg chg="mod">
          <ac:chgData name="Michael Milli" userId="f9ed79f1-1bf2-48ef-81ee-36084a0b1cf3" providerId="ADAL" clId="{E8B1DD74-F50A-9040-AFDE-4CF67BDF9013}" dt="2023-08-01T17:29:08.869" v="26" actId="962"/>
          <ac:picMkLst>
            <pc:docMk/>
            <pc:sldMk cId="2263098726" sldId="259"/>
            <ac:picMk id="10" creationId="{31888A54-E729-054E-91D8-4CC9B4B46884}"/>
          </ac:picMkLst>
        </pc:picChg>
      </pc:sldChg>
      <pc:sldChg chg="addSp modSp mod">
        <pc:chgData name="Michael Milli" userId="f9ed79f1-1bf2-48ef-81ee-36084a0b1cf3" providerId="ADAL" clId="{E8B1DD74-F50A-9040-AFDE-4CF67BDF9013}" dt="2023-08-01T17:34:50.514" v="213" actId="1076"/>
        <pc:sldMkLst>
          <pc:docMk/>
          <pc:sldMk cId="4032427400" sldId="260"/>
        </pc:sldMkLst>
        <pc:spChg chg="add mod">
          <ac:chgData name="Michael Milli" userId="f9ed79f1-1bf2-48ef-81ee-36084a0b1cf3" providerId="ADAL" clId="{E8B1DD74-F50A-9040-AFDE-4CF67BDF9013}" dt="2023-08-01T17:34:25.767" v="212" actId="13244"/>
          <ac:spMkLst>
            <pc:docMk/>
            <pc:sldMk cId="4032427400" sldId="260"/>
            <ac:spMk id="3" creationId="{BD010B2D-8583-A094-A186-398370FE7927}"/>
          </ac:spMkLst>
        </pc:spChg>
        <pc:spChg chg="mod">
          <ac:chgData name="Michael Milli" userId="f9ed79f1-1bf2-48ef-81ee-36084a0b1cf3" providerId="ADAL" clId="{E8B1DD74-F50A-9040-AFDE-4CF67BDF9013}" dt="2023-08-01T17:32:12.168" v="43" actId="962"/>
          <ac:spMkLst>
            <pc:docMk/>
            <pc:sldMk cId="4032427400" sldId="260"/>
            <ac:spMk id="4" creationId="{00000000-0000-0000-0000-000000000000}"/>
          </ac:spMkLst>
        </pc:spChg>
        <pc:spChg chg="mod">
          <ac:chgData name="Michael Milli" userId="f9ed79f1-1bf2-48ef-81ee-36084a0b1cf3" providerId="ADAL" clId="{E8B1DD74-F50A-9040-AFDE-4CF67BDF9013}" dt="2023-08-01T17:34:50.514" v="213" actId="1076"/>
          <ac:spMkLst>
            <pc:docMk/>
            <pc:sldMk cId="4032427400" sldId="260"/>
            <ac:spMk id="6" creationId="{00000000-0000-0000-0000-000000000000}"/>
          </ac:spMkLst>
        </pc:spChg>
        <pc:picChg chg="mod ord">
          <ac:chgData name="Michael Milli" userId="f9ed79f1-1bf2-48ef-81ee-36084a0b1cf3" providerId="ADAL" clId="{E8B1DD74-F50A-9040-AFDE-4CF67BDF9013}" dt="2023-08-01T17:33:30.700" v="208" actId="962"/>
          <ac:picMkLst>
            <pc:docMk/>
            <pc:sldMk cId="4032427400" sldId="260"/>
            <ac:picMk id="2" creationId="{00000000-0000-0000-0000-000000000000}"/>
          </ac:picMkLst>
        </pc:picChg>
      </pc:sldChg>
      <pc:sldChg chg="modSp mod">
        <pc:chgData name="Michael Milli" userId="f9ed79f1-1bf2-48ef-81ee-36084a0b1cf3" providerId="ADAL" clId="{E8B1DD74-F50A-9040-AFDE-4CF67BDF9013}" dt="2023-08-01T17:30:15.391" v="34" actId="962"/>
        <pc:sldMkLst>
          <pc:docMk/>
          <pc:sldMk cId="4112769329" sldId="261"/>
        </pc:sldMkLst>
        <pc:spChg chg="mod">
          <ac:chgData name="Michael Milli" userId="f9ed79f1-1bf2-48ef-81ee-36084a0b1cf3" providerId="ADAL" clId="{E8B1DD74-F50A-9040-AFDE-4CF67BDF9013}" dt="2023-08-01T17:29:37.867" v="30" actId="962"/>
          <ac:spMkLst>
            <pc:docMk/>
            <pc:sldMk cId="4112769329" sldId="261"/>
            <ac:spMk id="4" creationId="{00000000-0000-0000-0000-000000000000}"/>
          </ac:spMkLst>
        </pc:spChg>
        <pc:spChg chg="mod">
          <ac:chgData name="Michael Milli" userId="f9ed79f1-1bf2-48ef-81ee-36084a0b1cf3" providerId="ADAL" clId="{E8B1DD74-F50A-9040-AFDE-4CF67BDF9013}" dt="2023-08-01T17:30:06.666" v="33" actId="962"/>
          <ac:spMkLst>
            <pc:docMk/>
            <pc:sldMk cId="4112769329" sldId="261"/>
            <ac:spMk id="5" creationId="{00000000-0000-0000-0000-000000000000}"/>
          </ac:spMkLst>
        </pc:spChg>
        <pc:spChg chg="mod">
          <ac:chgData name="Michael Milli" userId="f9ed79f1-1bf2-48ef-81ee-36084a0b1cf3" providerId="ADAL" clId="{E8B1DD74-F50A-9040-AFDE-4CF67BDF9013}" dt="2023-08-01T17:30:00.687" v="32" actId="962"/>
          <ac:spMkLst>
            <pc:docMk/>
            <pc:sldMk cId="4112769329" sldId="261"/>
            <ac:spMk id="6" creationId="{00000000-0000-0000-0000-000000000000}"/>
          </ac:spMkLst>
        </pc:spChg>
        <pc:picChg chg="mod">
          <ac:chgData name="Michael Milli" userId="f9ed79f1-1bf2-48ef-81ee-36084a0b1cf3" providerId="ADAL" clId="{E8B1DD74-F50A-9040-AFDE-4CF67BDF9013}" dt="2023-08-01T17:29:52.791" v="31" actId="962"/>
          <ac:picMkLst>
            <pc:docMk/>
            <pc:sldMk cId="4112769329" sldId="261"/>
            <ac:picMk id="2" creationId="{00000000-0000-0000-0000-000000000000}"/>
          </ac:picMkLst>
        </pc:picChg>
        <pc:cxnChg chg="mod">
          <ac:chgData name="Michael Milli" userId="f9ed79f1-1bf2-48ef-81ee-36084a0b1cf3" providerId="ADAL" clId="{E8B1DD74-F50A-9040-AFDE-4CF67BDF9013}" dt="2023-08-01T17:30:15.391" v="34" actId="962"/>
          <ac:cxnSpMkLst>
            <pc:docMk/>
            <pc:sldMk cId="4112769329" sldId="261"/>
            <ac:cxnSpMk id="9" creationId="{00000000-0000-0000-0000-000000000000}"/>
          </ac:cxnSpMkLst>
        </pc:cxnChg>
      </pc:sldChg>
      <pc:sldChg chg="modSp mod">
        <pc:chgData name="Michael Milli" userId="f9ed79f1-1bf2-48ef-81ee-36084a0b1cf3" providerId="ADAL" clId="{E8B1DD74-F50A-9040-AFDE-4CF67BDF9013}" dt="2023-08-01T17:34:09.214" v="211" actId="13244"/>
        <pc:sldMkLst>
          <pc:docMk/>
          <pc:sldMk cId="2983647225" sldId="262"/>
        </pc:sldMkLst>
        <pc:spChg chg="ord">
          <ac:chgData name="Michael Milli" userId="f9ed79f1-1bf2-48ef-81ee-36084a0b1cf3" providerId="ADAL" clId="{E8B1DD74-F50A-9040-AFDE-4CF67BDF9013}" dt="2023-08-01T17:31:39.302" v="39" actId="13244"/>
          <ac:spMkLst>
            <pc:docMk/>
            <pc:sldMk cId="2983647225" sldId="262"/>
            <ac:spMk id="2" creationId="{00000000-0000-0000-0000-000000000000}"/>
          </ac:spMkLst>
        </pc:spChg>
        <pc:spChg chg="mod">
          <ac:chgData name="Michael Milli" userId="f9ed79f1-1bf2-48ef-81ee-36084a0b1cf3" providerId="ADAL" clId="{E8B1DD74-F50A-9040-AFDE-4CF67BDF9013}" dt="2023-08-01T17:34:09.214" v="211" actId="13244"/>
          <ac:spMkLst>
            <pc:docMk/>
            <pc:sldMk cId="2983647225" sldId="262"/>
            <ac:spMk id="3" creationId="{00000000-0000-0000-0000-000000000000}"/>
          </ac:spMkLst>
        </pc:spChg>
        <pc:spChg chg="ord">
          <ac:chgData name="Michael Milli" userId="f9ed79f1-1bf2-48ef-81ee-36084a0b1cf3" providerId="ADAL" clId="{E8B1DD74-F50A-9040-AFDE-4CF67BDF9013}" dt="2023-08-01T17:31:47.358" v="40" actId="13244"/>
          <ac:spMkLst>
            <pc:docMk/>
            <pc:sldMk cId="2983647225" sldId="262"/>
            <ac:spMk id="4" creationId="{00000000-0000-0000-0000-000000000000}"/>
          </ac:spMkLst>
        </pc:spChg>
        <pc:picChg chg="mod">
          <ac:chgData name="Michael Milli" userId="f9ed79f1-1bf2-48ef-81ee-36084a0b1cf3" providerId="ADAL" clId="{E8B1DD74-F50A-9040-AFDE-4CF67BDF9013}" dt="2023-08-01T17:31:29.397" v="38" actId="962"/>
          <ac:picMkLst>
            <pc:docMk/>
            <pc:sldMk cId="2983647225" sldId="262"/>
            <ac:picMk id="5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100" b="0" i="0" u="none" strike="noStrike" cap="none" baseline="0"/>
            </a:lvl1pPr>
            <a:lvl2pPr marL="0" marR="0" indent="0" algn="l" rtl="0">
              <a:spcBef>
                <a:spcPts val="0"/>
              </a:spcBef>
              <a:defRPr sz="1100" b="0" i="0" u="none" strike="noStrike" cap="none" baseline="0"/>
            </a:lvl2pPr>
            <a:lvl3pPr marL="0" marR="0" indent="0" algn="l" rtl="0">
              <a:spcBef>
                <a:spcPts val="0"/>
              </a:spcBef>
              <a:defRPr sz="1100" b="0" i="0" u="none" strike="noStrike" cap="none" baseline="0"/>
            </a:lvl3pPr>
            <a:lvl4pPr marL="0" marR="0" indent="0" algn="l" rtl="0">
              <a:spcBef>
                <a:spcPts val="0"/>
              </a:spcBef>
              <a:defRPr sz="1100" b="0" i="0" u="none" strike="noStrike" cap="none" baseline="0"/>
            </a:lvl4pPr>
            <a:lvl5pPr marL="0" marR="0" indent="0" algn="l" rtl="0">
              <a:spcBef>
                <a:spcPts val="0"/>
              </a:spcBef>
              <a:defRPr sz="1100" b="0" i="0" u="none" strike="noStrike" cap="none" baseline="0"/>
            </a:lvl5pPr>
            <a:lvl6pPr marL="0" marR="0" indent="0" algn="l" rtl="0">
              <a:spcBef>
                <a:spcPts val="0"/>
              </a:spcBef>
              <a:defRPr sz="1100" b="0" i="0" u="none" strike="noStrike" cap="none" baseline="0"/>
            </a:lvl6pPr>
            <a:lvl7pPr marL="0" marR="0" indent="0" algn="l" rtl="0">
              <a:spcBef>
                <a:spcPts val="0"/>
              </a:spcBef>
              <a:defRPr sz="1100" b="0" i="0" u="none" strike="noStrike" cap="none" baseline="0"/>
            </a:lvl7pPr>
            <a:lvl8pPr marL="0" marR="0" indent="0" algn="l" rtl="0">
              <a:spcBef>
                <a:spcPts val="0"/>
              </a:spcBef>
              <a:defRPr sz="1100" b="0" i="0" u="none" strike="noStrike" cap="none" baseline="0"/>
            </a:lvl8pPr>
            <a:lvl9pPr marL="0" marR="0" indent="0" algn="l" rtl="0">
              <a:spcBef>
                <a:spcPts val="0"/>
              </a:spcBef>
              <a:defRPr sz="1100" b="0" i="0" u="none" strike="noStrike" cap="none" baseline="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1669465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0965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9651" algn="l" defTabSz="40965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9302" algn="l" defTabSz="40965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8954" algn="l" defTabSz="40965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8605" algn="l" defTabSz="40965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8256" algn="l" defTabSz="40965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57907" algn="l" defTabSz="40965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67558" algn="l" defTabSz="40965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77210" algn="l" defTabSz="40965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488F5A17-F371-0D4B-AF34-20E71D4802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452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47020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44721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>
                <a:latin typeface="Calibri" panose="020F0502020204030204" pitchFamily="34" charset="0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152400" y="4737150"/>
            <a:ext cx="8839200" cy="260350"/>
          </a:xfrm>
        </p:spPr>
        <p:txBody>
          <a:bodyPr bIns="0" anchor="b"/>
          <a:lstStyle>
            <a:lvl1pPr>
              <a:defRPr sz="800">
                <a:latin typeface="Calibri" panose="020F0502020204030204" pitchFamily="34" charset="0"/>
              </a:defRPr>
            </a:lvl1pPr>
            <a:lvl2pPr>
              <a:defRPr sz="800">
                <a:latin typeface="Calibri" panose="020F0502020204030204" pitchFamily="34" charset="0"/>
              </a:defRPr>
            </a:lvl2pPr>
            <a:lvl3pPr>
              <a:defRPr sz="800">
                <a:latin typeface="Calibri" panose="020F0502020204030204" pitchFamily="34" charset="0"/>
              </a:defRPr>
            </a:lvl3pPr>
            <a:lvl4pPr>
              <a:defRPr sz="800">
                <a:latin typeface="Calibri" panose="020F0502020204030204" pitchFamily="34" charset="0"/>
              </a:defRPr>
            </a:lvl4pPr>
            <a:lvl5pPr>
              <a:defRPr sz="80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3614325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>
                <a:latin typeface="Calibri" panose="020F0502020204030204" pitchFamily="34" charset="0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>
                <a:latin typeface="Calibri" panose="020F0502020204030204" pitchFamily="34" charset="0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152400" y="4737150"/>
            <a:ext cx="8839200" cy="260350"/>
          </a:xfrm>
        </p:spPr>
        <p:txBody>
          <a:bodyPr bIns="0" anchor="b"/>
          <a:lstStyle>
            <a:lvl1pPr>
              <a:defRPr sz="800">
                <a:latin typeface="Calibri" panose="020F0502020204030204" pitchFamily="34" charset="0"/>
              </a:defRPr>
            </a:lvl1pPr>
            <a:lvl2pPr>
              <a:defRPr sz="800">
                <a:latin typeface="Calibri" panose="020F0502020204030204" pitchFamily="34" charset="0"/>
              </a:defRPr>
            </a:lvl2pPr>
            <a:lvl3pPr>
              <a:defRPr sz="800">
                <a:latin typeface="Calibri" panose="020F0502020204030204" pitchFamily="34" charset="0"/>
              </a:defRPr>
            </a:lvl3pPr>
            <a:lvl4pPr>
              <a:defRPr sz="800">
                <a:latin typeface="Calibri" panose="020F0502020204030204" pitchFamily="34" charset="0"/>
              </a:defRPr>
            </a:lvl4pPr>
            <a:lvl5pPr>
              <a:defRPr sz="80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1693096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</a:defRPr>
            </a:lvl2pPr>
            <a:lvl3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</a:defRPr>
            </a:lvl3pPr>
            <a:lvl4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</a:defRPr>
            </a:lvl4pPr>
            <a:lvl5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</a:defRPr>
            </a:lvl5pPr>
            <a:lvl6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</a:defRPr>
            </a:lvl6pPr>
            <a:lvl7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</a:defRPr>
            </a:lvl7pPr>
            <a:lvl8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</a:defRPr>
            </a:lvl8pPr>
            <a:lvl9pPr marL="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</a:defRPr>
            </a:lvl9pPr>
          </a:lstStyle>
          <a:p>
            <a:r>
              <a:rPr lang="en-US" dirty="0"/>
              <a:t>Title</a:t>
            </a:r>
            <a:endParaRPr dirty="0"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0" marR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r>
              <a:rPr lang="en-US" dirty="0"/>
              <a:t>Body text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5017088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98" r:id="rId1"/>
    <p:sldLayoutId id="2147483699" r:id="rId2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lang="en-US" sz="1400" b="0" i="0" u="none" strike="noStrike" cap="none" baseline="0" dirty="0">
          <a:solidFill>
            <a:srgbClr val="000000"/>
          </a:solidFill>
          <a:latin typeface="Calibri" panose="020F0502020204030204" pitchFamily="34" charset="0"/>
          <a:ea typeface="Calibri" panose="020F0502020204030204" pitchFamily="34" charset="0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Calibri" panose="020F0502020204030204" pitchFamily="34" charset="0"/>
          <a:ea typeface="Calibri" panose="020F0502020204030204" pitchFamily="34" charset="0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4E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7492" y="-11368"/>
            <a:ext cx="9151489" cy="5154868"/>
          </a:xfrm>
          <a:prstGeom prst="rect">
            <a:avLst/>
          </a:prstGeom>
        </p:spPr>
      </p:pic>
      <p:sp>
        <p:nvSpPr>
          <p:cNvPr id="11" name="Rectangle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7491" y="-11368"/>
            <a:ext cx="9151489" cy="2194180"/>
          </a:xfrm>
          <a:prstGeom prst="rect">
            <a:avLst/>
          </a:prstGeom>
          <a:solidFill>
            <a:srgbClr val="5DA4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1206" tIns="25603" rIns="51206" bIns="25603" rtlCol="0" anchor="ctr"/>
          <a:lstStyle/>
          <a:p>
            <a:pPr algn="ctr"/>
            <a:endParaRPr lang="en-US" dirty="0"/>
          </a:p>
        </p:txBody>
      </p:sp>
      <p:sp>
        <p:nvSpPr>
          <p:cNvPr id="7" name="Subtitle 4"/>
          <p:cNvSpPr txBox="1">
            <a:spLocks noGrp="1"/>
          </p:cNvSpPr>
          <p:nvPr>
            <p:ph type="title" idx="4294967295"/>
          </p:nvPr>
        </p:nvSpPr>
        <p:spPr>
          <a:xfrm>
            <a:off x="603676" y="366230"/>
            <a:ext cx="7984862" cy="140709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25" tIns="91425" rIns="91425" bIns="91425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Arial"/>
                <a:cs typeface="Calibri"/>
                <a:sym typeface="Arial"/>
                <a:rtl val="0"/>
              </a:rPr>
              <a:t>Lesson 11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Tx/>
              <a:buFont typeface="Arial"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Arial"/>
                <a:cs typeface="Calibri"/>
                <a:sym typeface="Arial"/>
                <a:rtl val="0"/>
              </a:rPr>
              <a:t>Marketing: Under the Influence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19892" y="4917015"/>
            <a:ext cx="21336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>
                <a:solidFill>
                  <a:schemeClr val="bg1"/>
                </a:solidFill>
                <a:latin typeface="Calibri"/>
                <a:cs typeface="Calibri"/>
              </a:rPr>
              <a:t>© 2020 </a:t>
            </a:r>
            <a:r>
              <a:rPr lang="en-US" sz="700" dirty="0">
                <a:solidFill>
                  <a:schemeClr val="bg1"/>
                </a:solidFill>
                <a:latin typeface="Calibri"/>
                <a:cs typeface="Calibri"/>
              </a:rPr>
              <a:t>Johns Hopkins University</a:t>
            </a:r>
          </a:p>
        </p:txBody>
      </p:sp>
      <p:sp>
        <p:nvSpPr>
          <p:cNvPr id="8" name="Rectangl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87862" y="284895"/>
            <a:ext cx="1856138" cy="756506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Foodspan logo">
            <a:extLst>
              <a:ext uri="{FF2B5EF4-FFF2-40B4-BE49-F238E27FC236}">
                <a16:creationId xmlns:a16="http://schemas.microsoft.com/office/drawing/2014/main" id="{31888A54-E729-054E-91D8-4CC9B4B46884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87862" y="205948"/>
            <a:ext cx="1787637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098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7B7D8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3000" y="0"/>
            <a:ext cx="6858000" cy="5143500"/>
          </a:xfrm>
          <a:prstGeom prst="rect">
            <a:avLst/>
          </a:prstGeom>
        </p:spPr>
      </p:pic>
      <p:sp>
        <p:nvSpPr>
          <p:cNvPr id="6" name="Text Placeholder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16200000">
            <a:off x="-1621287" y="2441575"/>
            <a:ext cx="5143500" cy="260350"/>
          </a:xfrm>
        </p:spPr>
        <p:txBody>
          <a:bodyPr/>
          <a:lstStyle/>
          <a:p>
            <a:r>
              <a:rPr lang="en-US" dirty="0"/>
              <a:t>All logos are trademarked and/or copyrighted. </a:t>
            </a:r>
          </a:p>
        </p:txBody>
      </p:sp>
      <p:sp>
        <p:nvSpPr>
          <p:cNvPr id="5" name="Rectangl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7"/>
          <p:cNvSpPr>
            <a:spLocks noGrp="1"/>
          </p:cNvSpPr>
          <p:nvPr>
            <p:ph type="title"/>
          </p:nvPr>
        </p:nvSpPr>
        <p:spPr>
          <a:xfrm>
            <a:off x="457200" y="1266675"/>
            <a:ext cx="8229600" cy="8574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Test your brand recognition</a:t>
            </a:r>
          </a:p>
        </p:txBody>
      </p:sp>
      <p:sp>
        <p:nvSpPr>
          <p:cNvPr id="8" name="Text Placeholder 5"/>
          <p:cNvSpPr txBox="1">
            <a:spLocks/>
          </p:cNvSpPr>
          <p:nvPr/>
        </p:nvSpPr>
        <p:spPr>
          <a:xfrm>
            <a:off x="457200" y="2390774"/>
            <a:ext cx="8229600" cy="2535073"/>
          </a:xfrm>
          <a:prstGeom prst="rect">
            <a:avLst/>
          </a:prstGeom>
        </p:spPr>
        <p:txBody>
          <a:bodyPr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algn="ctr"/>
            <a:r>
              <a:rPr lang="en-US" sz="3000" dirty="0">
                <a:solidFill>
                  <a:schemeClr val="bg1"/>
                </a:solidFill>
              </a:rPr>
              <a:t>How many companies and products can you identify based on just a piece of their logo?</a:t>
            </a:r>
          </a:p>
        </p:txBody>
      </p:sp>
      <p:cxnSp>
        <p:nvCxnSpPr>
          <p:cNvPr id="9" name="Straight Connector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373910" y="2308370"/>
            <a:ext cx="6274955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2769329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D010B2D-8583-A094-A186-398370FE7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857400"/>
            <a:ext cx="8229600" cy="857400"/>
          </a:xfrm>
        </p:spPr>
        <p:txBody>
          <a:bodyPr lIns="91425" tIns="91425" rIns="91425" bIns="91425" anchor="b" anchorCtr="0"/>
          <a:lstStyle/>
          <a:p>
            <a:r>
              <a:rPr lang="en-US" dirty="0"/>
              <a:t>Do you know the brand?</a:t>
            </a:r>
          </a:p>
        </p:txBody>
      </p:sp>
      <p:sp>
        <p:nvSpPr>
          <p:cNvPr id="4" name="Rectangl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7B7D8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Grid of common food company logos. Each logo is cropped to only a small part to test brand recognition. Each logo is labeled a through I. 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3000" y="0"/>
            <a:ext cx="6858000" cy="5143500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 rot="16200000">
            <a:off x="5578010" y="2441575"/>
            <a:ext cx="5143500" cy="260350"/>
          </a:xfrm>
        </p:spPr>
        <p:txBody>
          <a:bodyPr/>
          <a:lstStyle/>
          <a:p>
            <a:r>
              <a:rPr lang="en-US" dirty="0"/>
              <a:t>All logos are trademarked and/or copyrighted. </a:t>
            </a:r>
          </a:p>
        </p:txBody>
      </p:sp>
    </p:spTree>
    <p:extLst>
      <p:ext uri="{BB962C8B-B14F-4D97-AF65-F5344CB8AC3E}">
        <p14:creationId xmlns:p14="http://schemas.microsoft.com/office/powerpoint/2010/main" val="4032427400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05800" cy="8574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Food Advertising Spending</a:t>
            </a:r>
          </a:p>
        </p:txBody>
      </p:sp>
      <p:pic>
        <p:nvPicPr>
          <p:cNvPr id="5" name="Picture 4" descr="Food advetising spending bar chart in millions of dollars.Fruits, Vegetables, Grains, Beans - less than 250Meat and dairy - less than 750Alcoholic beverages - more than 1,000Bakery good and cooking  - more than 1000Candy and snacks - more than 1,000soft drinks and other beverages - more than 1,250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971550"/>
            <a:ext cx="6621378" cy="3931444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9978" y="1047750"/>
            <a:ext cx="2141622" cy="3657600"/>
          </a:xfrm>
        </p:spPr>
        <p:txBody>
          <a:bodyPr/>
          <a:lstStyle/>
          <a:p>
            <a:r>
              <a:rPr lang="en-US" sz="1600" dirty="0">
                <a:solidFill>
                  <a:schemeClr val="bg1"/>
                </a:solidFill>
              </a:rPr>
              <a:t>Annual spending by U.S. food and beverage manufacturers  on advertising  in 1997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(the last year industry-wide data were openly available) 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endParaRPr lang="en-US" sz="1600" dirty="0">
              <a:solidFill>
                <a:schemeClr val="bg1"/>
              </a:solidFill>
            </a:endParaRPr>
          </a:p>
          <a:p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849978" y="2876550"/>
            <a:ext cx="2141622" cy="838200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Calibri"/>
                <a:cs typeface="Calibri"/>
              </a:rPr>
              <a:t>Source: Gallo A. Food Advertising in the United States. In: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  <a:latin typeface="Calibri"/>
                <a:cs typeface="Calibri"/>
              </a:rPr>
              <a:t>America’s Eating Habits: Changes and Consequences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Calibri"/>
                <a:cs typeface="Calibri"/>
              </a:rPr>
              <a:t>. USDA Economic Research Service; 1999:173-180.</a:t>
            </a:r>
          </a:p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647225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slide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</TotalTime>
  <Words>116</Words>
  <Application>Microsoft Macintosh PowerPoint</Application>
  <PresentationFormat>On-screen Show (16:9)</PresentationFormat>
  <Paragraphs>13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presentation slides</vt:lpstr>
      <vt:lpstr>Lesson 11 Marketing: Under the Influence</vt:lpstr>
      <vt:lpstr>Test your brand recognition</vt:lpstr>
      <vt:lpstr>Do you know the brand?</vt:lpstr>
      <vt:lpstr>Food Advertising Spending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Foodspan-Lesson 11-Marketing: Under the Influence</dc:title>
  <dc:subject/>
  <dc:creator>Kim, Brent F.</dc:creator>
  <cp:keywords/>
  <dc:description/>
  <cp:lastModifiedBy>Michael Milli</cp:lastModifiedBy>
  <cp:revision>25</cp:revision>
  <dcterms:modified xsi:type="dcterms:W3CDTF">2023-08-01T20:52:14Z</dcterms:modified>
  <cp:category/>
</cp:coreProperties>
</file>