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5"/>
  </p:notesMasterIdLst>
  <p:sldIdLst>
    <p:sldId id="258" r:id="rId2"/>
    <p:sldId id="256" r:id="rId3"/>
    <p:sldId id="257" r:id="rId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0D10"/>
    <a:srgbClr val="4F19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7D870-8876-CE4C-B969-FAED8F2C1040}" v="1" dt="2023-08-01T20:51:55.496"/>
    <p1510:client id="{35BC7ADF-983C-7544-B6BC-890C0A2D283D}" v="22" dt="2023-08-01T18:11:06.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6395"/>
  </p:normalViewPr>
  <p:slideViewPr>
    <p:cSldViewPr snapToGrid="0" snapToObjects="1">
      <p:cViewPr varScale="1">
        <p:scale>
          <a:sx n="146" d="100"/>
          <a:sy n="146" d="100"/>
        </p:scale>
        <p:origin x="176"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illi" userId="f9ed79f1-1bf2-48ef-81ee-36084a0b1cf3" providerId="ADAL" clId="{35BC7ADF-983C-7544-B6BC-890C0A2D283D}"/>
    <pc:docChg chg="modSld">
      <pc:chgData name="Michael Milli" userId="f9ed79f1-1bf2-48ef-81ee-36084a0b1cf3" providerId="ADAL" clId="{35BC7ADF-983C-7544-B6BC-890C0A2D283D}" dt="2023-08-01T18:11:06.930" v="88" actId="13244"/>
      <pc:docMkLst>
        <pc:docMk/>
      </pc:docMkLst>
      <pc:sldChg chg="addSp modSp mod">
        <pc:chgData name="Michael Milli" userId="f9ed79f1-1bf2-48ef-81ee-36084a0b1cf3" providerId="ADAL" clId="{35BC7ADF-983C-7544-B6BC-890C0A2D283D}" dt="2023-08-01T18:11:06.930" v="88" actId="13244"/>
        <pc:sldMkLst>
          <pc:docMk/>
          <pc:sldMk cId="0" sldId="256"/>
        </pc:sldMkLst>
        <pc:spChg chg="add mod">
          <ac:chgData name="Michael Milli" userId="f9ed79f1-1bf2-48ef-81ee-36084a0b1cf3" providerId="ADAL" clId="{35BC7ADF-983C-7544-B6BC-890C0A2D283D}" dt="2023-08-01T18:11:06.930" v="88" actId="13244"/>
          <ac:spMkLst>
            <pc:docMk/>
            <pc:sldMk cId="0" sldId="256"/>
            <ac:spMk id="2" creationId="{44AD0921-8AFC-7170-BB71-6E046F3233CC}"/>
          </ac:spMkLst>
        </pc:spChg>
        <pc:picChg chg="mod ord">
          <ac:chgData name="Michael Milli" userId="f9ed79f1-1bf2-48ef-81ee-36084a0b1cf3" providerId="ADAL" clId="{35BC7ADF-983C-7544-B6BC-890C0A2D283D}" dt="2023-08-01T18:10:01.763" v="55" actId="13244"/>
          <ac:picMkLst>
            <pc:docMk/>
            <pc:sldMk cId="0" sldId="256"/>
            <ac:picMk id="83" creationId="{00000000-0000-0000-0000-000000000000}"/>
          </ac:picMkLst>
        </pc:picChg>
      </pc:sldChg>
      <pc:sldChg chg="modSp mod">
        <pc:chgData name="Michael Milli" userId="f9ed79f1-1bf2-48ef-81ee-36084a0b1cf3" providerId="ADAL" clId="{35BC7ADF-983C-7544-B6BC-890C0A2D283D}" dt="2023-08-01T18:10:37.268" v="65" actId="14429"/>
        <pc:sldMkLst>
          <pc:docMk/>
          <pc:sldMk cId="0" sldId="257"/>
        </pc:sldMkLst>
        <pc:spChg chg="ord">
          <ac:chgData name="Michael Milli" userId="f9ed79f1-1bf2-48ef-81ee-36084a0b1cf3" providerId="ADAL" clId="{35BC7ADF-983C-7544-B6BC-890C0A2D283D}" dt="2023-08-01T18:10:15.970" v="57" actId="13244"/>
          <ac:spMkLst>
            <pc:docMk/>
            <pc:sldMk cId="0" sldId="257"/>
            <ac:spMk id="4" creationId="{00000000-0000-0000-0000-000000000000}"/>
          </ac:spMkLst>
        </pc:spChg>
        <pc:spChg chg="mod ord">
          <ac:chgData name="Michael Milli" userId="f9ed79f1-1bf2-48ef-81ee-36084a0b1cf3" providerId="ADAL" clId="{35BC7ADF-983C-7544-B6BC-890C0A2D283D}" dt="2023-08-01T18:10:17.564" v="58" actId="13244"/>
          <ac:spMkLst>
            <pc:docMk/>
            <pc:sldMk cId="0" sldId="257"/>
            <ac:spMk id="7" creationId="{00000000-0000-0000-0000-000000000000}"/>
          </ac:spMkLst>
        </pc:spChg>
        <pc:spChg chg="mod modVis">
          <ac:chgData name="Michael Milli" userId="f9ed79f1-1bf2-48ef-81ee-36084a0b1cf3" providerId="ADAL" clId="{35BC7ADF-983C-7544-B6BC-890C0A2D283D}" dt="2023-08-01T18:10:30.547" v="63" actId="962"/>
          <ac:spMkLst>
            <pc:docMk/>
            <pc:sldMk cId="0" sldId="257"/>
            <ac:spMk id="9" creationId="{00000000-0000-0000-0000-000000000000}"/>
          </ac:spMkLst>
        </pc:spChg>
        <pc:picChg chg="mod modVis">
          <ac:chgData name="Michael Milli" userId="f9ed79f1-1bf2-48ef-81ee-36084a0b1cf3" providerId="ADAL" clId="{35BC7ADF-983C-7544-B6BC-890C0A2D283D}" dt="2023-08-01T18:10:37.268" v="65" actId="14429"/>
          <ac:picMkLst>
            <pc:docMk/>
            <pc:sldMk cId="0" sldId="257"/>
            <ac:picMk id="3" creationId="{00000000-0000-0000-0000-000000000000}"/>
          </ac:picMkLst>
        </pc:picChg>
      </pc:sldChg>
      <pc:sldChg chg="modSp mod">
        <pc:chgData name="Michael Milli" userId="f9ed79f1-1bf2-48ef-81ee-36084a0b1cf3" providerId="ADAL" clId="{35BC7ADF-983C-7544-B6BC-890C0A2D283D}" dt="2023-08-01T18:05:31.346" v="35" actId="962"/>
        <pc:sldMkLst>
          <pc:docMk/>
          <pc:sldMk cId="2208238914" sldId="258"/>
        </pc:sldMkLst>
        <pc:spChg chg="mod ord">
          <ac:chgData name="Michael Milli" userId="f9ed79f1-1bf2-48ef-81ee-36084a0b1cf3" providerId="ADAL" clId="{35BC7ADF-983C-7544-B6BC-890C0A2D283D}" dt="2023-08-01T18:05:15.814" v="34" actId="13244"/>
          <ac:spMkLst>
            <pc:docMk/>
            <pc:sldMk cId="2208238914" sldId="258"/>
            <ac:spMk id="3" creationId="{00000000-0000-0000-0000-000000000000}"/>
          </ac:spMkLst>
        </pc:spChg>
        <pc:spChg chg="mod">
          <ac:chgData name="Michael Milli" userId="f9ed79f1-1bf2-48ef-81ee-36084a0b1cf3" providerId="ADAL" clId="{35BC7ADF-983C-7544-B6BC-890C0A2D283D}" dt="2023-08-01T18:05:31.346" v="35" actId="962"/>
          <ac:spMkLst>
            <pc:docMk/>
            <pc:sldMk cId="2208238914" sldId="258"/>
            <ac:spMk id="4" creationId="{00000000-0000-0000-0000-000000000000}"/>
          </ac:spMkLst>
        </pc:spChg>
        <pc:spChg chg="mod ord">
          <ac:chgData name="Michael Milli" userId="f9ed79f1-1bf2-48ef-81ee-36084a0b1cf3" providerId="ADAL" clId="{35BC7ADF-983C-7544-B6BC-890C0A2D283D}" dt="2023-08-01T18:04:51.735" v="33" actId="13244"/>
          <ac:spMkLst>
            <pc:docMk/>
            <pc:sldMk cId="2208238914" sldId="258"/>
            <ac:spMk id="8" creationId="{00000000-0000-0000-0000-000000000000}"/>
          </ac:spMkLst>
        </pc:spChg>
        <pc:picChg chg="mod">
          <ac:chgData name="Michael Milli" userId="f9ed79f1-1bf2-48ef-81ee-36084a0b1cf3" providerId="ADAL" clId="{35BC7ADF-983C-7544-B6BC-890C0A2D283D}" dt="2023-08-01T18:03:45.714" v="0" actId="962"/>
          <ac:picMkLst>
            <pc:docMk/>
            <pc:sldMk cId="2208238914" sldId="258"/>
            <ac:picMk id="5" creationId="{00000000-0000-0000-0000-000000000000}"/>
          </ac:picMkLst>
        </pc:picChg>
        <pc:picChg chg="mod ord">
          <ac:chgData name="Michael Milli" userId="f9ed79f1-1bf2-48ef-81ee-36084a0b1cf3" providerId="ADAL" clId="{35BC7ADF-983C-7544-B6BC-890C0A2D283D}" dt="2023-08-01T18:04:47.862" v="32" actId="13244"/>
          <ac:picMkLst>
            <pc:docMk/>
            <pc:sldMk cId="2208238914" sldId="258"/>
            <ac:picMk id="10" creationId="{3A55436C-C2D4-B74D-BCDA-F4B51DB6045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sz="1100" b="0" i="0" u="none" strike="noStrike" cap="none" baseline="0"/>
            </a:lvl1pPr>
            <a:lvl2pPr marL="0" marR="0" indent="0" algn="l" rtl="0">
              <a:spcBef>
                <a:spcPts val="0"/>
              </a:spcBef>
              <a:defRPr sz="1100" b="0" i="0" u="none" strike="noStrike" cap="none" baseline="0"/>
            </a:lvl2pPr>
            <a:lvl3pPr marL="0" marR="0" indent="0" algn="l" rtl="0">
              <a:spcBef>
                <a:spcPts val="0"/>
              </a:spcBef>
              <a:defRPr sz="1100" b="0" i="0" u="none" strike="noStrike" cap="none" baseline="0"/>
            </a:lvl3pPr>
            <a:lvl4pPr marL="0" marR="0" indent="0" algn="l" rtl="0">
              <a:spcBef>
                <a:spcPts val="0"/>
              </a:spcBef>
              <a:defRPr sz="1100" b="0" i="0" u="none" strike="noStrike" cap="none" baseline="0"/>
            </a:lvl4pPr>
            <a:lvl5pPr marL="0" marR="0" indent="0" algn="l" rtl="0">
              <a:spcBef>
                <a:spcPts val="0"/>
              </a:spcBef>
              <a:defRPr sz="1100" b="0" i="0" u="none" strike="noStrike" cap="none" baseline="0"/>
            </a:lvl5pPr>
            <a:lvl6pPr marL="0" marR="0" indent="0" algn="l" rtl="0">
              <a:spcBef>
                <a:spcPts val="0"/>
              </a:spcBef>
              <a:defRPr sz="1100" b="0" i="0" u="none" strike="noStrike" cap="none" baseline="0"/>
            </a:lvl6pPr>
            <a:lvl7pPr marL="0" marR="0" indent="0" algn="l" rtl="0">
              <a:spcBef>
                <a:spcPts val="0"/>
              </a:spcBef>
              <a:defRPr sz="1100" b="0" i="0" u="none" strike="noStrike" cap="none" baseline="0"/>
            </a:lvl7pPr>
            <a:lvl8pPr marL="0" marR="0" indent="0" algn="l" rtl="0">
              <a:spcBef>
                <a:spcPts val="0"/>
              </a:spcBef>
              <a:defRPr sz="1100" b="0" i="0" u="none" strike="noStrike" cap="none" baseline="0"/>
            </a:lvl8pPr>
            <a:lvl9pPr marL="0" marR="0" indent="0" algn="l" rtl="0">
              <a:spcBef>
                <a:spcPts val="0"/>
              </a:spcBef>
              <a:defRPr sz="1100" b="0" i="0" u="none" strike="noStrike" cap="none" baseline="0"/>
            </a:lvl9pPr>
          </a:lstStyle>
          <a:p>
            <a:endParaRPr/>
          </a:p>
        </p:txBody>
      </p:sp>
    </p:spTree>
    <p:extLst>
      <p:ext uri="{BB962C8B-B14F-4D97-AF65-F5344CB8AC3E}">
        <p14:creationId xmlns:p14="http://schemas.microsoft.com/office/powerpoint/2010/main" val="351875312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Font typeface="Arial"/>
              <a:buNone/>
            </a:pPr>
            <a:endParaRPr sz="1100" b="0" i="0" u="none" strike="noStrike" cap="none" baseline="0"/>
          </a:p>
        </p:txBody>
      </p:sp>
    </p:spTree>
    <p:extLst>
      <p:ext uri="{BB962C8B-B14F-4D97-AF65-F5344CB8AC3E}">
        <p14:creationId xmlns:p14="http://schemas.microsoft.com/office/powerpoint/2010/main" val="246164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400550"/>
            <a:ext cx="5486399" cy="3600599"/>
          </a:xfrm>
          <a:prstGeom prst="rect">
            <a:avLst/>
          </a:prstGeom>
          <a:noFill/>
          <a:ln>
            <a:noFill/>
          </a:ln>
        </p:spPr>
        <p:txBody>
          <a:bodyPr lIns="91425" tIns="45700" rIns="91425" bIns="45700" anchor="t" anchorCtr="0">
            <a:noAutofit/>
          </a:bodyPr>
          <a:lstStyle/>
          <a:p>
            <a:pPr marL="0" marR="0" lvl="0" indent="0" algn="l" rtl="0">
              <a:spcBef>
                <a:spcPts val="0"/>
              </a:spcBef>
              <a:buFont typeface="Arial"/>
              <a:buNone/>
            </a:pPr>
            <a:endParaRPr sz="1200" b="0" i="0" u="none" strike="noStrike" cap="none" baseline="0">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3884612" y="8685213"/>
            <a:ext cx="2971799" cy="45869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 sz="1200" b="0" i="0" u="none" strike="noStrike" cap="none" baseline="0">
                <a:solidFill>
                  <a:schemeClr val="dk1"/>
                </a:solidFill>
                <a:latin typeface="Calibri"/>
                <a:ea typeface="Calibri"/>
                <a:cs typeface="Calibri"/>
                <a:sym typeface="Calibri"/>
                <a:rtl val="0"/>
              </a:rPr>
              <a:t>3</a:t>
            </a:fld>
            <a:endParaRPr lang="en" sz="1200" b="0" i="0" u="none" strike="noStrike" cap="none" baseline="0">
              <a:solidFill>
                <a:schemeClr val="dk1"/>
              </a:solidFill>
              <a:latin typeface="Calibri"/>
              <a:ea typeface="Calibri"/>
              <a:cs typeface="Calibri"/>
              <a:sym typeface="Calibri"/>
              <a:rtl val="0"/>
            </a:endParaRPr>
          </a:p>
        </p:txBody>
      </p:sp>
    </p:spTree>
    <p:extLst>
      <p:ext uri="{BB962C8B-B14F-4D97-AF65-F5344CB8AC3E}">
        <p14:creationId xmlns:p14="http://schemas.microsoft.com/office/powerpoint/2010/main" val="372935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rtl="0">
              <a:spcBef>
                <a:spcPts val="0"/>
              </a:spcBef>
              <a:defRPr>
                <a:latin typeface="Calibri" panose="020F0502020204030204" pitchFamily="34" charset="0"/>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dirty="0"/>
          </a:p>
        </p:txBody>
      </p:sp>
      <p:sp>
        <p:nvSpPr>
          <p:cNvPr id="3" name="Text Placeholder 2"/>
          <p:cNvSpPr>
            <a:spLocks noGrp="1"/>
          </p:cNvSpPr>
          <p:nvPr>
            <p:ph type="body" sz="quarter" idx="13" hasCustomPrompt="1"/>
          </p:nvPr>
        </p:nvSpPr>
        <p:spPr>
          <a:xfrm>
            <a:off x="152400" y="4737150"/>
            <a:ext cx="8839200" cy="260350"/>
          </a:xfrm>
        </p:spPr>
        <p:txBody>
          <a:bodyPr bIns="0" anchor="b"/>
          <a:lstStyle>
            <a:lvl1pPr>
              <a:defRPr sz="800">
                <a:latin typeface="Calibri" panose="020F0502020204030204" pitchFamily="34" charset="0"/>
              </a:defRPr>
            </a:lvl1pPr>
            <a:lvl2pPr>
              <a:defRPr sz="800">
                <a:latin typeface="Calibri" panose="020F0502020204030204" pitchFamily="34" charset="0"/>
              </a:defRPr>
            </a:lvl2pPr>
            <a:lvl3pPr>
              <a:defRPr sz="800">
                <a:latin typeface="Calibri" panose="020F0502020204030204" pitchFamily="34" charset="0"/>
              </a:defRPr>
            </a:lvl3pPr>
            <a:lvl4pPr>
              <a:defRPr sz="800">
                <a:latin typeface="Calibri" panose="020F0502020204030204" pitchFamily="34" charset="0"/>
              </a:defRPr>
            </a:lvl4pPr>
            <a:lvl5pPr>
              <a:defRPr sz="800">
                <a:latin typeface="Calibri" panose="020F0502020204030204" pitchFamily="34" charset="0"/>
              </a:defRPr>
            </a:lvl5pPr>
          </a:lstStyle>
          <a:p>
            <a:pPr lvl="0"/>
            <a:r>
              <a:rPr lang="en-US" dirty="0"/>
              <a:t>footer</a:t>
            </a:r>
          </a:p>
        </p:txBody>
      </p:sp>
    </p:spTree>
    <p:extLst>
      <p:ext uri="{BB962C8B-B14F-4D97-AF65-F5344CB8AC3E}">
        <p14:creationId xmlns:p14="http://schemas.microsoft.com/office/powerpoint/2010/main" val="322792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rtl="0">
              <a:spcBef>
                <a:spcPts val="0"/>
              </a:spcBef>
              <a:defRPr>
                <a:latin typeface="Calibri" panose="020F0502020204030204" pitchFamily="34" charset="0"/>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dirty="0"/>
          </a:p>
        </p:txBody>
      </p:sp>
      <p:sp>
        <p:nvSpPr>
          <p:cNvPr id="13" name="Shape 13"/>
          <p:cNvSpPr txBox="1">
            <a:spLocks noGrp="1"/>
          </p:cNvSpPr>
          <p:nvPr>
            <p:ph type="body" idx="1"/>
          </p:nvPr>
        </p:nvSpPr>
        <p:spPr>
          <a:xfrm>
            <a:off x="457200" y="1200150"/>
            <a:ext cx="8229600" cy="3725698"/>
          </a:xfrm>
          <a:prstGeom prst="rect">
            <a:avLst/>
          </a:prstGeom>
          <a:noFill/>
          <a:ln>
            <a:noFill/>
          </a:ln>
        </p:spPr>
        <p:txBody>
          <a:bodyPr lIns="91425" tIns="91425" rIns="91425" bIns="91425" anchor="t" anchorCtr="0"/>
          <a:lstStyle>
            <a:lvl1pPr rtl="0">
              <a:spcBef>
                <a:spcPts val="0"/>
              </a:spcBef>
              <a:defRPr>
                <a:latin typeface="Calibri" panose="020F0502020204030204" pitchFamily="34" charset="0"/>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dirty="0"/>
          </a:p>
        </p:txBody>
      </p:sp>
      <p:sp>
        <p:nvSpPr>
          <p:cNvPr id="8" name="Text Placeholder 2"/>
          <p:cNvSpPr>
            <a:spLocks noGrp="1"/>
          </p:cNvSpPr>
          <p:nvPr>
            <p:ph type="body" sz="quarter" idx="13" hasCustomPrompt="1"/>
          </p:nvPr>
        </p:nvSpPr>
        <p:spPr>
          <a:xfrm>
            <a:off x="152400" y="4737150"/>
            <a:ext cx="8839200" cy="260350"/>
          </a:xfrm>
        </p:spPr>
        <p:txBody>
          <a:bodyPr bIns="0" anchor="b"/>
          <a:lstStyle>
            <a:lvl1pPr>
              <a:defRPr sz="800">
                <a:latin typeface="Calibri" panose="020F0502020204030204" pitchFamily="34" charset="0"/>
              </a:defRPr>
            </a:lvl1pPr>
            <a:lvl2pPr>
              <a:defRPr sz="800">
                <a:latin typeface="Calibri" panose="020F0502020204030204" pitchFamily="34" charset="0"/>
              </a:defRPr>
            </a:lvl2pPr>
            <a:lvl3pPr>
              <a:defRPr sz="800">
                <a:latin typeface="Calibri" panose="020F0502020204030204" pitchFamily="34" charset="0"/>
              </a:defRPr>
            </a:lvl3pPr>
            <a:lvl4pPr>
              <a:defRPr sz="800">
                <a:latin typeface="Calibri" panose="020F0502020204030204" pitchFamily="34" charset="0"/>
              </a:defRPr>
            </a:lvl4pPr>
            <a:lvl5pPr>
              <a:defRPr sz="800">
                <a:latin typeface="Calibri" panose="020F0502020204030204" pitchFamily="34" charset="0"/>
              </a:defRPr>
            </a:lvl5pPr>
          </a:lstStyle>
          <a:p>
            <a:pPr lvl="0"/>
            <a:r>
              <a:rPr lang="en-US" dirty="0"/>
              <a:t>footer</a:t>
            </a:r>
          </a:p>
        </p:txBody>
      </p:sp>
    </p:spTree>
    <p:extLst>
      <p:ext uri="{BB962C8B-B14F-4D97-AF65-F5344CB8AC3E}">
        <p14:creationId xmlns:p14="http://schemas.microsoft.com/office/powerpoint/2010/main" val="4219432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chemeClr val="dk1"/>
              </a:buClr>
              <a:buFont typeface="Arial"/>
              <a:buNone/>
              <a:defRPr sz="3600" b="1" i="0" u="none" strike="noStrike" cap="none" baseline="0">
                <a:solidFill>
                  <a:schemeClr val="dk1"/>
                </a:solidFill>
                <a:latin typeface="Arial"/>
                <a:ea typeface="Arial"/>
                <a:cs typeface="Arial"/>
                <a:sym typeface="Arial"/>
                <a:rtl val="0"/>
              </a:defRPr>
            </a:lvl1pPr>
            <a:lvl2pPr marL="0" marR="0" indent="0" algn="l" rtl="0">
              <a:spcBef>
                <a:spcPts val="0"/>
              </a:spcBef>
              <a:buClr>
                <a:schemeClr val="dk1"/>
              </a:buClr>
              <a:buFont typeface="Arial"/>
              <a:buNone/>
              <a:defRPr sz="3600" b="1" i="0" u="none" strike="noStrike" cap="none" baseline="0">
                <a:solidFill>
                  <a:schemeClr val="dk1"/>
                </a:solidFill>
              </a:defRPr>
            </a:lvl2pPr>
            <a:lvl3pPr marL="0" marR="0" indent="0" algn="l" rtl="0">
              <a:spcBef>
                <a:spcPts val="0"/>
              </a:spcBef>
              <a:buClr>
                <a:schemeClr val="dk1"/>
              </a:buClr>
              <a:buFont typeface="Arial"/>
              <a:buNone/>
              <a:defRPr sz="3600" b="1" i="0" u="none" strike="noStrike" cap="none" baseline="0">
                <a:solidFill>
                  <a:schemeClr val="dk1"/>
                </a:solidFill>
              </a:defRPr>
            </a:lvl3pPr>
            <a:lvl4pPr marL="0" marR="0" indent="0" algn="l" rtl="0">
              <a:spcBef>
                <a:spcPts val="0"/>
              </a:spcBef>
              <a:buClr>
                <a:schemeClr val="dk1"/>
              </a:buClr>
              <a:buFont typeface="Arial"/>
              <a:buNone/>
              <a:defRPr sz="3600" b="1" i="0" u="none" strike="noStrike" cap="none" baseline="0">
                <a:solidFill>
                  <a:schemeClr val="dk1"/>
                </a:solidFill>
              </a:defRPr>
            </a:lvl4pPr>
            <a:lvl5pPr marL="0" marR="0" indent="0" algn="l" rtl="0">
              <a:spcBef>
                <a:spcPts val="0"/>
              </a:spcBef>
              <a:buClr>
                <a:schemeClr val="dk1"/>
              </a:buClr>
              <a:buFont typeface="Arial"/>
              <a:buNone/>
              <a:defRPr sz="3600" b="1" i="0" u="none" strike="noStrike" cap="none" baseline="0">
                <a:solidFill>
                  <a:schemeClr val="dk1"/>
                </a:solidFill>
              </a:defRPr>
            </a:lvl5pPr>
            <a:lvl6pPr marL="0" marR="0" indent="0" algn="l" rtl="0">
              <a:spcBef>
                <a:spcPts val="0"/>
              </a:spcBef>
              <a:buClr>
                <a:schemeClr val="dk1"/>
              </a:buClr>
              <a:buFont typeface="Arial"/>
              <a:buNone/>
              <a:defRPr sz="3600" b="1" i="0" u="none" strike="noStrike" cap="none" baseline="0">
                <a:solidFill>
                  <a:schemeClr val="dk1"/>
                </a:solidFill>
              </a:defRPr>
            </a:lvl6pPr>
            <a:lvl7pPr marL="0" marR="0" indent="0" algn="l" rtl="0">
              <a:spcBef>
                <a:spcPts val="0"/>
              </a:spcBef>
              <a:buClr>
                <a:schemeClr val="dk1"/>
              </a:buClr>
              <a:buFont typeface="Arial"/>
              <a:buNone/>
              <a:defRPr sz="3600" b="1" i="0" u="none" strike="noStrike" cap="none" baseline="0">
                <a:solidFill>
                  <a:schemeClr val="dk1"/>
                </a:solidFill>
              </a:defRPr>
            </a:lvl7pPr>
            <a:lvl8pPr marL="0" marR="0" indent="0" algn="l" rtl="0">
              <a:spcBef>
                <a:spcPts val="0"/>
              </a:spcBef>
              <a:buClr>
                <a:schemeClr val="dk1"/>
              </a:buClr>
              <a:buFont typeface="Arial"/>
              <a:buNone/>
              <a:defRPr sz="3600" b="1" i="0" u="none" strike="noStrike" cap="none" baseline="0">
                <a:solidFill>
                  <a:schemeClr val="dk1"/>
                </a:solidFill>
              </a:defRPr>
            </a:lvl8pPr>
            <a:lvl9pPr marL="0" marR="0" indent="0" algn="l" rtl="0">
              <a:spcBef>
                <a:spcPts val="0"/>
              </a:spcBef>
              <a:buClr>
                <a:schemeClr val="dk1"/>
              </a:buClr>
              <a:buFont typeface="Arial"/>
              <a:buNone/>
              <a:defRPr sz="3600" b="1" i="0" u="none" strike="noStrike" cap="none" baseline="0">
                <a:solidFill>
                  <a:schemeClr val="dk1"/>
                </a:solidFill>
              </a:defRPr>
            </a:lvl9pPr>
          </a:lstStyle>
          <a:p>
            <a:r>
              <a:rPr lang="en-US" dirty="0"/>
              <a:t>Title</a:t>
            </a:r>
            <a:endParaRPr dirty="0"/>
          </a:p>
        </p:txBody>
      </p:sp>
      <p:sp>
        <p:nvSpPr>
          <p:cNvPr id="6" name="Shape 6"/>
          <p:cNvSpPr txBox="1">
            <a:spLocks noGrp="1"/>
          </p:cNvSpPr>
          <p:nvPr>
            <p:ph type="body" idx="1"/>
          </p:nvPr>
        </p:nvSpPr>
        <p:spPr>
          <a:xfrm>
            <a:off x="457200" y="1200150"/>
            <a:ext cx="8229600" cy="3725698"/>
          </a:xfrm>
          <a:prstGeom prst="rect">
            <a:avLst/>
          </a:prstGeom>
          <a:noFill/>
          <a:ln>
            <a:noFill/>
          </a:ln>
        </p:spPr>
        <p:txBody>
          <a:bodyPr lIns="91425" tIns="91425" rIns="91425" bIns="91425" anchor="t" anchorCtr="0"/>
          <a:lstStyle>
            <a:lvl1pPr marL="0" marR="0" indent="0" algn="l" rtl="0">
              <a:lnSpc>
                <a:spcPct val="100000"/>
              </a:lnSpc>
              <a:spcBef>
                <a:spcPts val="600"/>
              </a:spcBef>
              <a:spcAft>
                <a:spcPts val="0"/>
              </a:spcAft>
              <a:buClr>
                <a:schemeClr val="dk1"/>
              </a:buClr>
              <a:buFont typeface="Arial"/>
              <a:buNone/>
              <a:defRPr sz="3000" b="0" i="0" u="none" strike="noStrike" cap="none" baseline="0">
                <a:solidFill>
                  <a:schemeClr val="dk1"/>
                </a:solidFill>
                <a:latin typeface="Arial"/>
                <a:ea typeface="Arial"/>
                <a:cs typeface="Arial"/>
                <a:sym typeface="Arial"/>
                <a:rtl val="0"/>
              </a:defRPr>
            </a:lvl1pPr>
            <a:lvl2pPr marL="0" marR="0" indent="0" algn="l" rtl="0">
              <a:lnSpc>
                <a:spcPct val="100000"/>
              </a:lnSpc>
              <a:spcBef>
                <a:spcPts val="480"/>
              </a:spcBef>
              <a:spcAft>
                <a:spcPts val="0"/>
              </a:spcAft>
              <a:buClr>
                <a:schemeClr val="dk1"/>
              </a:buClr>
              <a:buFont typeface="Arial"/>
              <a:buNone/>
              <a:defRPr sz="2400" b="0" i="0" u="none" strike="noStrike" cap="none" baseline="0">
                <a:solidFill>
                  <a:schemeClr val="dk1"/>
                </a:solidFill>
                <a:latin typeface="Arial"/>
                <a:ea typeface="Arial"/>
                <a:cs typeface="Arial"/>
                <a:sym typeface="Arial"/>
                <a:rtl val="0"/>
              </a:defRPr>
            </a:lvl2pPr>
            <a:lvl3pPr marL="0" marR="0" indent="0" algn="l" rtl="0">
              <a:lnSpc>
                <a:spcPct val="100000"/>
              </a:lnSpc>
              <a:spcBef>
                <a:spcPts val="480"/>
              </a:spcBef>
              <a:spcAft>
                <a:spcPts val="0"/>
              </a:spcAft>
              <a:buClr>
                <a:schemeClr val="dk1"/>
              </a:buClr>
              <a:buFont typeface="Arial"/>
              <a:buNone/>
              <a:defRPr sz="2400" b="0" i="0" u="none" strike="noStrike" cap="none" baseline="0">
                <a:solidFill>
                  <a:schemeClr val="dk1"/>
                </a:solidFill>
                <a:latin typeface="Arial"/>
                <a:ea typeface="Arial"/>
                <a:cs typeface="Arial"/>
                <a:sym typeface="Arial"/>
                <a:rtl val="0"/>
              </a:defRPr>
            </a:lvl3pPr>
            <a:lvl4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r>
              <a:rPr lang="en-US" dirty="0"/>
              <a:t>Body text</a:t>
            </a:r>
            <a:endParaRPr dirty="0"/>
          </a:p>
        </p:txBody>
      </p:sp>
    </p:spTree>
    <p:extLst>
      <p:ext uri="{BB962C8B-B14F-4D97-AF65-F5344CB8AC3E}">
        <p14:creationId xmlns:p14="http://schemas.microsoft.com/office/powerpoint/2010/main" val="2877858217"/>
      </p:ext>
    </p:extLst>
  </p:cSld>
  <p:clrMap bg1="lt1" tx1="dk1" bg2="dk2" tx2="lt2" accent1="accent1" accent2="accent2" accent3="accent3" accent4="accent4" accent5="accent5" accent6="accent6" hlink="hlink" folHlink="folHlink"/>
  <p:sldLayoutIdLst>
    <p:sldLayoutId id="2147483673" r:id="rId1"/>
    <p:sldLayoutId id="2147483674" r:id="rId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lang="en-US" sz="1400" b="0" i="0" u="none" strike="noStrike" cap="none" baseline="0" dirty="0">
          <a:solidFill>
            <a:srgbClr val="000000"/>
          </a:solidFill>
          <a:latin typeface="Calibri" panose="020F0502020204030204" pitchFamily="34" charset="0"/>
          <a:ea typeface="Calibri" panose="020F0502020204030204" pitchFamily="34" charset="0"/>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Calibri" panose="020F0502020204030204" pitchFamily="34" charset="0"/>
          <a:ea typeface="Calibri" panose="020F0502020204030204" pitchFamily="34" charset="0"/>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
            <a:ext cx="9144000" cy="5143499"/>
          </a:xfrm>
          <a:prstGeom prst="rect">
            <a:avLst/>
          </a:prstGeom>
        </p:spPr>
      </p:pic>
      <p:sp>
        <p:nvSpPr>
          <p:cNvPr id="4" name="Rectangle 3">
            <a:extLst>
              <a:ext uri="{C183D7F6-B498-43B3-948B-1728B52AA6E4}">
                <adec:decorative xmlns:adec="http://schemas.microsoft.com/office/drawing/2017/decorative" val="1"/>
              </a:ext>
            </a:extLst>
          </p:cNvPr>
          <p:cNvSpPr/>
          <p:nvPr/>
        </p:nvSpPr>
        <p:spPr>
          <a:xfrm>
            <a:off x="-7491" y="-11368"/>
            <a:ext cx="9151489" cy="2194180"/>
          </a:xfrm>
          <a:prstGeom prst="rect">
            <a:avLst/>
          </a:prstGeom>
          <a:solidFill>
            <a:srgbClr val="5DA450"/>
          </a:solidFill>
          <a:ln>
            <a:noFill/>
          </a:ln>
          <a:effectLst/>
        </p:spPr>
        <p:style>
          <a:lnRef idx="1">
            <a:schemeClr val="accent1"/>
          </a:lnRef>
          <a:fillRef idx="3">
            <a:schemeClr val="accent1"/>
          </a:fillRef>
          <a:effectRef idx="2">
            <a:schemeClr val="accent1"/>
          </a:effectRef>
          <a:fontRef idx="minor">
            <a:schemeClr val="lt1"/>
          </a:fontRef>
        </p:style>
        <p:txBody>
          <a:bodyPr lIns="51206" tIns="25603" rIns="51206" bIns="25603" rtlCol="0" anchor="ctr"/>
          <a:lstStyle/>
          <a:p>
            <a:pPr algn="ctr"/>
            <a:endParaRPr lang="en-US" dirty="0"/>
          </a:p>
        </p:txBody>
      </p:sp>
      <p:sp>
        <p:nvSpPr>
          <p:cNvPr id="3" name="Subtitle 4"/>
          <p:cNvSpPr txBox="1">
            <a:spLocks noGrp="1"/>
          </p:cNvSpPr>
          <p:nvPr>
            <p:ph type="title" idx="4294967295"/>
          </p:nvPr>
        </p:nvSpPr>
        <p:spPr>
          <a:xfrm>
            <a:off x="974395" y="495652"/>
            <a:ext cx="7035071" cy="13904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FFFFFF"/>
                </a:solidFill>
                <a:effectLst/>
                <a:uLnTx/>
                <a:uFillTx/>
                <a:latin typeface="Calibri"/>
                <a:ea typeface="Arial"/>
                <a:cs typeface="Calibri"/>
                <a:sym typeface="Arial"/>
                <a:rtl val="0"/>
              </a:rPr>
              <a:t>Lesson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srgbClr val="FFFFFF"/>
                </a:solidFill>
                <a:effectLst/>
                <a:uLnTx/>
                <a:uFillTx/>
                <a:latin typeface="Calibri"/>
                <a:ea typeface="Arial"/>
                <a:cs typeface="Calibri"/>
                <a:sym typeface="Arial"/>
                <a:rtl val="0"/>
              </a:rPr>
              <a:t>Why We Eat What We Eat</a:t>
            </a:r>
          </a:p>
        </p:txBody>
      </p:sp>
      <p:sp>
        <p:nvSpPr>
          <p:cNvPr id="8" name="Rectangle 7">
            <a:extLst>
              <a:ext uri="{C183D7F6-B498-43B3-948B-1728B52AA6E4}">
                <adec:decorative xmlns:adec="http://schemas.microsoft.com/office/drawing/2017/decorative" val="1"/>
              </a:ext>
            </a:extLst>
          </p:cNvPr>
          <p:cNvSpPr/>
          <p:nvPr/>
        </p:nvSpPr>
        <p:spPr>
          <a:xfrm>
            <a:off x="7287862" y="284895"/>
            <a:ext cx="1856138" cy="756506"/>
          </a:xfrm>
          <a:prstGeom prst="rect">
            <a:avLst/>
          </a:prstGeom>
          <a:solidFill>
            <a:schemeClr val="tx1">
              <a:alpha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Foodspan Logo">
            <a:extLst>
              <a:ext uri="{FF2B5EF4-FFF2-40B4-BE49-F238E27FC236}">
                <a16:creationId xmlns:a16="http://schemas.microsoft.com/office/drawing/2014/main" id="{3A55436C-C2D4-B74D-BCDA-F4B51DB60452}"/>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7287862" y="205948"/>
            <a:ext cx="1787637" cy="914400"/>
          </a:xfrm>
          <a:prstGeom prst="rect">
            <a:avLst/>
          </a:prstGeom>
        </p:spPr>
      </p:pic>
      <p:sp>
        <p:nvSpPr>
          <p:cNvPr id="6" name="TextBox 5"/>
          <p:cNvSpPr txBox="1"/>
          <p:nvPr/>
        </p:nvSpPr>
        <p:spPr>
          <a:xfrm>
            <a:off x="6819892" y="4917015"/>
            <a:ext cx="2133600" cy="200055"/>
          </a:xfrm>
          <a:prstGeom prst="rect">
            <a:avLst/>
          </a:prstGeom>
          <a:noFill/>
        </p:spPr>
        <p:txBody>
          <a:bodyPr wrap="square" rtlCol="0">
            <a:spAutoFit/>
          </a:bodyPr>
          <a:lstStyle/>
          <a:p>
            <a:pPr algn="r"/>
            <a:r>
              <a:rPr lang="en-US" sz="700" dirty="0">
                <a:solidFill>
                  <a:schemeClr val="bg1"/>
                </a:solidFill>
                <a:latin typeface="Calibri"/>
                <a:cs typeface="Calibri"/>
              </a:rPr>
              <a:t>© 2020 Johns Hopkins University</a:t>
            </a:r>
          </a:p>
        </p:txBody>
      </p:sp>
    </p:spTree>
    <p:extLst>
      <p:ext uri="{BB962C8B-B14F-4D97-AF65-F5344CB8AC3E}">
        <p14:creationId xmlns:p14="http://schemas.microsoft.com/office/powerpoint/2010/main" val="220823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Title 1">
            <a:extLst>
              <a:ext uri="{FF2B5EF4-FFF2-40B4-BE49-F238E27FC236}">
                <a16:creationId xmlns:a16="http://schemas.microsoft.com/office/drawing/2014/main" id="{44AD0921-8AFC-7170-BB71-6E046F3233CC}"/>
              </a:ext>
            </a:extLst>
          </p:cNvPr>
          <p:cNvSpPr>
            <a:spLocks noGrp="1"/>
          </p:cNvSpPr>
          <p:nvPr>
            <p:ph type="title"/>
          </p:nvPr>
        </p:nvSpPr>
        <p:spPr>
          <a:xfrm>
            <a:off x="457200" y="-857400"/>
            <a:ext cx="8229600" cy="857400"/>
          </a:xfrm>
        </p:spPr>
        <p:txBody>
          <a:bodyPr lIns="91425" tIns="91425" rIns="91425" bIns="91425" anchor="b" anchorCtr="0"/>
          <a:lstStyle/>
          <a:p>
            <a:r>
              <a:rPr lang="en-US" dirty="0"/>
              <a:t>Healthy Reading plate</a:t>
            </a:r>
          </a:p>
        </p:txBody>
      </p:sp>
      <p:pic>
        <p:nvPicPr>
          <p:cNvPr id="83" name="Shape 83" descr="Healthy Eating Plate. Plate is broken down into 4 parts with a oil bottle representing healthy fats, and a drinking glass full of water. The largest quadrant is vegetables, Whole grains and Healthy proteins are the second largest and roughly the same size as one another. Fruits is the smallest quadrant. "/>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1481981" y="155041"/>
            <a:ext cx="6180037" cy="4833417"/>
          </a:xfrm>
          <a:prstGeom prst="rect">
            <a:avLst/>
          </a:prstGeom>
          <a:noFill/>
          <a:ln>
            <a:noFill/>
          </a:ln>
        </p:spPr>
      </p:pic>
      <p:sp>
        <p:nvSpPr>
          <p:cNvPr id="3" name="Text Placeholder 2"/>
          <p:cNvSpPr>
            <a:spLocks noGrp="1"/>
          </p:cNvSpPr>
          <p:nvPr>
            <p:ph type="body" sz="quarter" idx="13"/>
          </p:nvPr>
        </p:nvSpPr>
        <p:spPr>
          <a:xfrm>
            <a:off x="7662018" y="3421857"/>
            <a:ext cx="1424832" cy="1575644"/>
          </a:xfrm>
        </p:spPr>
        <p:txBody>
          <a:bodyPr/>
          <a:lstStyle/>
          <a:p>
            <a:r>
              <a:rPr lang="en" dirty="0">
                <a:solidFill>
                  <a:schemeClr val="bg1">
                    <a:lumMod val="50000"/>
                  </a:schemeClr>
                </a:solidFill>
                <a:latin typeface="Calibri"/>
                <a:ea typeface="Calibri"/>
                <a:cs typeface="Calibri"/>
                <a:sym typeface="Calibri"/>
              </a:rPr>
              <a:t>Copyright © 2011, Harvard University. For more information about The Healthy Eating Plate, please see The Nutrition Source, Department of Nutrition, Harvard School of Public Health, www.thenutritionsource.org, and Harvard Health Publications, www.health.harvard.edu.</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1" y="108285"/>
            <a:ext cx="5589513" cy="955094"/>
          </a:xfrm>
          <a:prstGeom prst="rect">
            <a:avLst/>
          </a:prstGeom>
          <a:solidFill>
            <a:schemeClr val="tx1">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34421" y="205978"/>
            <a:ext cx="5455093" cy="857400"/>
          </a:xfrm>
        </p:spPr>
        <p:txBody>
          <a:bodyPr/>
          <a:lstStyle/>
          <a:p>
            <a:pPr lvl="0"/>
            <a:r>
              <a:rPr lang="en" sz="2400" dirty="0">
                <a:solidFill>
                  <a:schemeClr val="bg1"/>
                </a:solidFill>
                <a:latin typeface="Calibri"/>
                <a:ea typeface="Calibri"/>
                <a:cs typeface="Calibri"/>
                <a:sym typeface="Calibri"/>
              </a:rPr>
              <a:t>How do typical American diets compare to U.S. dietary guidelines?</a:t>
            </a:r>
            <a:endParaRPr lang="en-US" sz="2400" dirty="0"/>
          </a:p>
        </p:txBody>
      </p:sp>
      <p:sp>
        <p:nvSpPr>
          <p:cNvPr id="9" name="Rectangle 8">
            <a:extLst>
              <a:ext uri="{C183D7F6-B498-43B3-948B-1728B52AA6E4}">
                <adec:decorative xmlns:adec="http://schemas.microsoft.com/office/drawing/2017/decorative" val="1"/>
              </a:ext>
            </a:extLst>
          </p:cNvPr>
          <p:cNvSpPr/>
          <p:nvPr/>
        </p:nvSpPr>
        <p:spPr>
          <a:xfrm>
            <a:off x="606118" y="1161071"/>
            <a:ext cx="7924327" cy="3682312"/>
          </a:xfrm>
          <a:prstGeom prst="rect">
            <a:avLst/>
          </a:prstGeom>
          <a:solidFill>
            <a:schemeClr val="bg1">
              <a:alpha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Figure shows that Americans consume too many calories from solid fats, added sugars, refined grains and sodium. Americans need should eat more whole grains vegetables, fruits, fiber, potassium, vitamin D, and calcium. "/>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38643" y="972501"/>
            <a:ext cx="8259275" cy="4059452"/>
          </a:xfrm>
          <a:prstGeom prst="rect">
            <a:avLst/>
          </a:prstGeom>
        </p:spPr>
      </p:pic>
      <p:sp>
        <p:nvSpPr>
          <p:cNvPr id="8" name="Text Placeholder 7"/>
          <p:cNvSpPr>
            <a:spLocks noGrp="1"/>
          </p:cNvSpPr>
          <p:nvPr>
            <p:ph type="body" sz="quarter" idx="13"/>
          </p:nvPr>
        </p:nvSpPr>
        <p:spPr/>
        <p:txBody>
          <a:bodyPr/>
          <a:lstStyle/>
          <a:p>
            <a:r>
              <a:rPr lang="en-US" dirty="0">
                <a:solidFill>
                  <a:schemeClr val="bg1">
                    <a:lumMod val="50000"/>
                  </a:schemeClr>
                </a:solidFill>
                <a:latin typeface="Calibri"/>
                <a:cs typeface="Calibri"/>
              </a:rPr>
              <a:t>Graph adapted from: U.S. Department of Health and Human Services, U.S. Department of Agriculture. </a:t>
            </a:r>
            <a:r>
              <a:rPr lang="en-US" i="1" dirty="0">
                <a:solidFill>
                  <a:schemeClr val="bg1">
                    <a:lumMod val="50000"/>
                  </a:schemeClr>
                </a:solidFill>
                <a:latin typeface="Calibri"/>
                <a:cs typeface="Calibri"/>
              </a:rPr>
              <a:t>Dietary Guidelines for Americans</a:t>
            </a:r>
            <a:r>
              <a:rPr lang="en-US" dirty="0">
                <a:solidFill>
                  <a:schemeClr val="bg1">
                    <a:lumMod val="50000"/>
                  </a:schemeClr>
                </a:solidFill>
                <a:latin typeface="Calibri"/>
                <a:cs typeface="Calibri"/>
              </a:rPr>
              <a:t>, 2010.  </a:t>
            </a:r>
          </a:p>
        </p:txBody>
      </p:sp>
    </p:spTree>
  </p:cSld>
  <p:clrMapOvr>
    <a:masterClrMapping/>
  </p:clrMapOvr>
  <p:transition spd="slow">
    <p:cut/>
  </p:transition>
</p:sld>
</file>

<file path=ppt/theme/theme1.xml><?xml version="1.0" encoding="utf-8"?>
<a:theme xmlns:a="http://schemas.openxmlformats.org/drawingml/2006/main" name="presentation slide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112</Words>
  <Application>Microsoft Macintosh PowerPoint</Application>
  <PresentationFormat>On-screen Show (16:9)</PresentationFormat>
  <Paragraphs>8</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presentation slides</vt:lpstr>
      <vt:lpstr>Lesson 12 Why We Eat What We Eat</vt:lpstr>
      <vt:lpstr>Healthy Reading plate</vt:lpstr>
      <vt:lpstr>How do typical American diets compare to U.S. dietary guidelines?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Foodspan-Lesson 12-Why We Eat What We Eat</dc:title>
  <dc:subject/>
  <dc:creator>Kim, Brent F.</dc:creator>
  <cp:keywords/>
  <dc:description/>
  <cp:lastModifiedBy>Michael Milli</cp:lastModifiedBy>
  <cp:revision>25</cp:revision>
  <dcterms:modified xsi:type="dcterms:W3CDTF">2023-08-01T20:51:58Z</dcterms:modified>
  <cp:category/>
</cp:coreProperties>
</file>