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5"/>
  </p:notesMasterIdLst>
  <p:sldIdLst>
    <p:sldId id="258" r:id="rId2"/>
    <p:sldId id="256" r:id="rId3"/>
    <p:sldId id="261" r:id="rId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F1E2E0-D3CE-A944-85B9-E4BE1BA3758D}" v="1" dt="2023-08-01T20:51:45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488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illi" userId="f9ed79f1-1bf2-48ef-81ee-36084a0b1cf3" providerId="ADAL" clId="{C2C87AC4-0E0D-2A4E-B1CF-1E926F4D5E49}"/>
    <pc:docChg chg="modSld">
      <pc:chgData name="Michael Milli" userId="f9ed79f1-1bf2-48ef-81ee-36084a0b1cf3" providerId="ADAL" clId="{C2C87AC4-0E0D-2A4E-B1CF-1E926F4D5E49}" dt="2023-08-01T18:58:01.852" v="437" actId="13244"/>
      <pc:docMkLst>
        <pc:docMk/>
      </pc:docMkLst>
      <pc:sldChg chg="modSp mod">
        <pc:chgData name="Michael Milli" userId="f9ed79f1-1bf2-48ef-81ee-36084a0b1cf3" providerId="ADAL" clId="{C2C87AC4-0E0D-2A4E-B1CF-1E926F4D5E49}" dt="2023-08-01T18:54:53.332" v="146" actId="962"/>
        <pc:sldMkLst>
          <pc:docMk/>
          <pc:sldMk cId="0" sldId="256"/>
        </pc:sldMkLst>
        <pc:spChg chg="ord">
          <ac:chgData name="Michael Milli" userId="f9ed79f1-1bf2-48ef-81ee-36084a0b1cf3" providerId="ADAL" clId="{C2C87AC4-0E0D-2A4E-B1CF-1E926F4D5E49}" dt="2023-08-01T18:54:48.666" v="145" actId="13244"/>
          <ac:spMkLst>
            <pc:docMk/>
            <pc:sldMk cId="0" sldId="256"/>
            <ac:spMk id="4" creationId="{00000000-0000-0000-0000-000000000000}"/>
          </ac:spMkLst>
        </pc:spChg>
        <pc:spChg chg="mod ord">
          <ac:chgData name="Michael Milli" userId="f9ed79f1-1bf2-48ef-81ee-36084a0b1cf3" providerId="ADAL" clId="{C2C87AC4-0E0D-2A4E-B1CF-1E926F4D5E49}" dt="2023-08-01T18:54:29.837" v="142" actId="13244"/>
          <ac:spMkLst>
            <pc:docMk/>
            <pc:sldMk cId="0" sldId="256"/>
            <ac:spMk id="5" creationId="{00000000-0000-0000-0000-000000000000}"/>
          </ac:spMkLst>
        </pc:spChg>
        <pc:spChg chg="mod ord">
          <ac:chgData name="Michael Milli" userId="f9ed79f1-1bf2-48ef-81ee-36084a0b1cf3" providerId="ADAL" clId="{C2C87AC4-0E0D-2A4E-B1CF-1E926F4D5E49}" dt="2023-08-01T18:54:53.332" v="146" actId="962"/>
          <ac:spMkLst>
            <pc:docMk/>
            <pc:sldMk cId="0" sldId="256"/>
            <ac:spMk id="10" creationId="{00000000-0000-0000-0000-000000000000}"/>
          </ac:spMkLst>
        </pc:spChg>
        <pc:spChg chg="ord">
          <ac:chgData name="Michael Milli" userId="f9ed79f1-1bf2-48ef-81ee-36084a0b1cf3" providerId="ADAL" clId="{C2C87AC4-0E0D-2A4E-B1CF-1E926F4D5E49}" dt="2023-08-01T18:54:23.017" v="141" actId="13244"/>
          <ac:spMkLst>
            <pc:docMk/>
            <pc:sldMk cId="0" sldId="256"/>
            <ac:spMk id="88" creationId="{00000000-0000-0000-0000-000000000000}"/>
          </ac:spMkLst>
        </pc:spChg>
        <pc:picChg chg="mod">
          <ac:chgData name="Michael Milli" userId="f9ed79f1-1bf2-48ef-81ee-36084a0b1cf3" providerId="ADAL" clId="{C2C87AC4-0E0D-2A4E-B1CF-1E926F4D5E49}" dt="2023-08-01T18:53:50.174" v="138" actId="962"/>
          <ac:picMkLst>
            <pc:docMk/>
            <pc:sldMk cId="0" sldId="256"/>
            <ac:picMk id="3" creationId="{00000000-0000-0000-0000-000000000000}"/>
          </ac:picMkLst>
        </pc:picChg>
      </pc:sldChg>
      <pc:sldChg chg="modSp mod">
        <pc:chgData name="Michael Milli" userId="f9ed79f1-1bf2-48ef-81ee-36084a0b1cf3" providerId="ADAL" clId="{C2C87AC4-0E0D-2A4E-B1CF-1E926F4D5E49}" dt="2023-08-01T18:52:08.909" v="32" actId="13244"/>
        <pc:sldMkLst>
          <pc:docMk/>
          <pc:sldMk cId="1305973350" sldId="258"/>
        </pc:sldMkLst>
        <pc:spChg chg="mod">
          <ac:chgData name="Michael Milli" userId="f9ed79f1-1bf2-48ef-81ee-36084a0b1cf3" providerId="ADAL" clId="{C2C87AC4-0E0D-2A4E-B1CF-1E926F4D5E49}" dt="2023-08-01T18:51:50.122" v="31" actId="33553"/>
          <ac:spMkLst>
            <pc:docMk/>
            <pc:sldMk cId="1305973350" sldId="258"/>
            <ac:spMk id="3" creationId="{00000000-0000-0000-0000-000000000000}"/>
          </ac:spMkLst>
        </pc:spChg>
        <pc:spChg chg="mod">
          <ac:chgData name="Michael Milli" userId="f9ed79f1-1bf2-48ef-81ee-36084a0b1cf3" providerId="ADAL" clId="{C2C87AC4-0E0D-2A4E-B1CF-1E926F4D5E49}" dt="2023-08-01T18:51:29.665" v="0" actId="962"/>
          <ac:spMkLst>
            <pc:docMk/>
            <pc:sldMk cId="1305973350" sldId="258"/>
            <ac:spMk id="4" creationId="{00000000-0000-0000-0000-000000000000}"/>
          </ac:spMkLst>
        </pc:spChg>
        <pc:spChg chg="ord">
          <ac:chgData name="Michael Milli" userId="f9ed79f1-1bf2-48ef-81ee-36084a0b1cf3" providerId="ADAL" clId="{C2C87AC4-0E0D-2A4E-B1CF-1E926F4D5E49}" dt="2023-08-01T18:52:08.909" v="32" actId="13244"/>
          <ac:spMkLst>
            <pc:docMk/>
            <pc:sldMk cId="1305973350" sldId="258"/>
            <ac:spMk id="5" creationId="{00000000-0000-0000-0000-000000000000}"/>
          </ac:spMkLst>
        </pc:spChg>
        <pc:spChg chg="mod">
          <ac:chgData name="Michael Milli" userId="f9ed79f1-1bf2-48ef-81ee-36084a0b1cf3" providerId="ADAL" clId="{C2C87AC4-0E0D-2A4E-B1CF-1E926F4D5E49}" dt="2023-08-01T18:51:33.966" v="2" actId="962"/>
          <ac:spMkLst>
            <pc:docMk/>
            <pc:sldMk cId="1305973350" sldId="258"/>
            <ac:spMk id="7" creationId="{00000000-0000-0000-0000-000000000000}"/>
          </ac:spMkLst>
        </pc:spChg>
        <pc:picChg chg="mod">
          <ac:chgData name="Michael Milli" userId="f9ed79f1-1bf2-48ef-81ee-36084a0b1cf3" providerId="ADAL" clId="{C2C87AC4-0E0D-2A4E-B1CF-1E926F4D5E49}" dt="2023-08-01T18:51:31.135" v="1" actId="962"/>
          <ac:picMkLst>
            <pc:docMk/>
            <pc:sldMk cId="1305973350" sldId="258"/>
            <ac:picMk id="2" creationId="{00000000-0000-0000-0000-000000000000}"/>
          </ac:picMkLst>
        </pc:picChg>
        <pc:picChg chg="mod">
          <ac:chgData name="Michael Milli" userId="f9ed79f1-1bf2-48ef-81ee-36084a0b1cf3" providerId="ADAL" clId="{C2C87AC4-0E0D-2A4E-B1CF-1E926F4D5E49}" dt="2023-08-01T18:51:44.811" v="30" actId="962"/>
          <ac:picMkLst>
            <pc:docMk/>
            <pc:sldMk cId="1305973350" sldId="258"/>
            <ac:picMk id="9" creationId="{ABEC0DFD-52A6-234E-9F6B-692C3FC71A64}"/>
          </ac:picMkLst>
        </pc:picChg>
      </pc:sldChg>
      <pc:sldChg chg="modSp mod">
        <pc:chgData name="Michael Milli" userId="f9ed79f1-1bf2-48ef-81ee-36084a0b1cf3" providerId="ADAL" clId="{C2C87AC4-0E0D-2A4E-B1CF-1E926F4D5E49}" dt="2023-08-01T18:58:01.852" v="437" actId="13244"/>
        <pc:sldMkLst>
          <pc:docMk/>
          <pc:sldMk cId="1940414488" sldId="261"/>
        </pc:sldMkLst>
        <pc:spChg chg="mod">
          <ac:chgData name="Michael Milli" userId="f9ed79f1-1bf2-48ef-81ee-36084a0b1cf3" providerId="ADAL" clId="{C2C87AC4-0E0D-2A4E-B1CF-1E926F4D5E49}" dt="2023-08-01T18:55:03.959" v="147" actId="962"/>
          <ac:spMkLst>
            <pc:docMk/>
            <pc:sldMk cId="1940414488" sldId="261"/>
            <ac:spMk id="4" creationId="{00000000-0000-0000-0000-000000000000}"/>
          </ac:spMkLst>
        </pc:spChg>
        <pc:spChg chg="ord">
          <ac:chgData name="Michael Milli" userId="f9ed79f1-1bf2-48ef-81ee-36084a0b1cf3" providerId="ADAL" clId="{C2C87AC4-0E0D-2A4E-B1CF-1E926F4D5E49}" dt="2023-08-01T18:58:01.852" v="437" actId="13244"/>
          <ac:spMkLst>
            <pc:docMk/>
            <pc:sldMk cId="1940414488" sldId="261"/>
            <ac:spMk id="10" creationId="{00000000-0000-0000-0000-000000000000}"/>
          </ac:spMkLst>
        </pc:spChg>
        <pc:spChg chg="ord">
          <ac:chgData name="Michael Milli" userId="f9ed79f1-1bf2-48ef-81ee-36084a0b1cf3" providerId="ADAL" clId="{C2C87AC4-0E0D-2A4E-B1CF-1E926F4D5E49}" dt="2023-08-01T18:57:56.405" v="436" actId="13244"/>
          <ac:spMkLst>
            <pc:docMk/>
            <pc:sldMk cId="1940414488" sldId="261"/>
            <ac:spMk id="95" creationId="{00000000-0000-0000-0000-000000000000}"/>
          </ac:spMkLst>
        </pc:spChg>
        <pc:picChg chg="mod">
          <ac:chgData name="Michael Milli" userId="f9ed79f1-1bf2-48ef-81ee-36084a0b1cf3" providerId="ADAL" clId="{C2C87AC4-0E0D-2A4E-B1CF-1E926F4D5E49}" dt="2023-08-01T18:56:32.652" v="435" actId="962"/>
          <ac:picMkLst>
            <pc:docMk/>
            <pc:sldMk cId="1940414488" sldId="261"/>
            <ac:picMk id="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38263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0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90765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9910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>
                <a:latin typeface="Calibri" panose="020F0502020204030204" pitchFamily="34" charset="0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" y="4737150"/>
            <a:ext cx="8839200" cy="260350"/>
          </a:xfrm>
        </p:spPr>
        <p:txBody>
          <a:bodyPr bIns="0" anchor="b"/>
          <a:lstStyle>
            <a:lvl1pPr>
              <a:defRPr sz="800">
                <a:latin typeface="Calibri" panose="020F0502020204030204" pitchFamily="34" charset="0"/>
              </a:defRPr>
            </a:lvl1pPr>
            <a:lvl2pPr>
              <a:defRPr sz="800">
                <a:latin typeface="Calibri" panose="020F0502020204030204" pitchFamily="34" charset="0"/>
              </a:defRPr>
            </a:lvl2pPr>
            <a:lvl3pPr>
              <a:defRPr sz="800">
                <a:latin typeface="Calibri" panose="020F0502020204030204" pitchFamily="34" charset="0"/>
              </a:defRPr>
            </a:lvl3pPr>
            <a:lvl4pPr>
              <a:defRPr sz="800">
                <a:latin typeface="Calibri" panose="020F0502020204030204" pitchFamily="34" charset="0"/>
              </a:defRPr>
            </a:lvl4pPr>
            <a:lvl5pPr>
              <a:defRPr sz="8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89108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>
                <a:latin typeface="Calibri" panose="020F0502020204030204" pitchFamily="34" charset="0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>
                <a:latin typeface="Calibri" panose="020F0502020204030204" pitchFamily="34" charset="0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" y="4737150"/>
            <a:ext cx="8839200" cy="260350"/>
          </a:xfrm>
        </p:spPr>
        <p:txBody>
          <a:bodyPr bIns="0" anchor="b"/>
          <a:lstStyle>
            <a:lvl1pPr>
              <a:defRPr sz="800">
                <a:latin typeface="Calibri" panose="020F0502020204030204" pitchFamily="34" charset="0"/>
              </a:defRPr>
            </a:lvl1pPr>
            <a:lvl2pPr>
              <a:defRPr sz="800">
                <a:latin typeface="Calibri" panose="020F0502020204030204" pitchFamily="34" charset="0"/>
              </a:defRPr>
            </a:lvl2pPr>
            <a:lvl3pPr>
              <a:defRPr sz="800">
                <a:latin typeface="Calibri" panose="020F0502020204030204" pitchFamily="34" charset="0"/>
              </a:defRPr>
            </a:lvl3pPr>
            <a:lvl4pPr>
              <a:defRPr sz="800">
                <a:latin typeface="Calibri" panose="020F0502020204030204" pitchFamily="34" charset="0"/>
              </a:defRPr>
            </a:lvl4pPr>
            <a:lvl5pPr>
              <a:defRPr sz="8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16530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2pPr>
            <a:lvl3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3pPr>
            <a:lvl4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4pPr>
            <a:lvl5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5pPr>
            <a:lvl6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6pPr>
            <a:lvl7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7pPr>
            <a:lvl8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8pPr>
            <a:lvl9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/>
              <a:t>Body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614025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lang="en-US" sz="1400" b="0" i="0" u="none" strike="noStrike" cap="none" baseline="0" dirty="0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008"/>
            <a:ext cx="9144000" cy="5154508"/>
          </a:xfrm>
          <a:prstGeom prst="rect">
            <a:avLst/>
          </a:prstGeom>
        </p:spPr>
      </p:pic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7491" y="-11368"/>
            <a:ext cx="9151489" cy="2194180"/>
          </a:xfrm>
          <a:prstGeom prst="rect">
            <a:avLst/>
          </a:prstGeom>
          <a:solidFill>
            <a:srgbClr val="5DA4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/>
            <a:endParaRPr lang="en-US" dirty="0"/>
          </a:p>
        </p:txBody>
      </p:sp>
      <p:sp>
        <p:nvSpPr>
          <p:cNvPr id="3" name="Subtitle 4"/>
          <p:cNvSpPr txBox="1">
            <a:spLocks noGrp="1"/>
          </p:cNvSpPr>
          <p:nvPr>
            <p:ph type="title" idx="4294967295"/>
          </p:nvPr>
        </p:nvSpPr>
        <p:spPr>
          <a:xfrm>
            <a:off x="872795" y="643466"/>
            <a:ext cx="6781071" cy="13499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  <a:sym typeface="Arial"/>
                <a:rtl val="0"/>
              </a:rPr>
              <a:t>Lesson 15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  <a:sym typeface="Arial"/>
                <a:rtl val="0"/>
              </a:rPr>
              <a:t>Food Policy in Action</a:t>
            </a:r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87862" y="284895"/>
            <a:ext cx="1856138" cy="756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oodspan logo">
            <a:extLst>
              <a:ext uri="{FF2B5EF4-FFF2-40B4-BE49-F238E27FC236}">
                <a16:creationId xmlns:a16="http://schemas.microsoft.com/office/drawing/2014/main" id="{ABEC0DFD-52A6-234E-9F6B-692C3FC71A6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87862" y="205948"/>
            <a:ext cx="1787637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19892" y="4917015"/>
            <a:ext cx="2133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Calibri"/>
                <a:cs typeface="Calibri"/>
              </a:rPr>
              <a:t>© 2020 </a:t>
            </a:r>
            <a:r>
              <a:rPr lang="en-US" sz="700" dirty="0">
                <a:solidFill>
                  <a:schemeClr val="bg1"/>
                </a:solidFill>
                <a:latin typeface="Calibri"/>
                <a:cs typeface="Calibri"/>
              </a:rPr>
              <a:t>Johns Hopkins University</a:t>
            </a:r>
          </a:p>
        </p:txBody>
      </p:sp>
    </p:spTree>
    <p:extLst>
      <p:ext uri="{BB962C8B-B14F-4D97-AF65-F5344CB8AC3E}">
        <p14:creationId xmlns:p14="http://schemas.microsoft.com/office/powerpoint/2010/main" val="130597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 reflects image. 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81498" y="261415"/>
            <a:ext cx="3762502" cy="353334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5564980" y="438560"/>
            <a:ext cx="3186112" cy="8574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What does a </a:t>
            </a:r>
            <a:r>
              <a:rPr lang="en-US" sz="28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f</a:t>
            </a:r>
            <a:r>
              <a:rPr lang="en" sz="28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ood </a:t>
            </a:r>
            <a:r>
              <a:rPr lang="en-US" sz="28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p</a:t>
            </a:r>
            <a:r>
              <a:rPr lang="en" sz="28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olicy </a:t>
            </a:r>
            <a:r>
              <a:rPr lang="en-US" sz="28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c</a:t>
            </a:r>
            <a:r>
              <a:rPr lang="en" sz="28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ouncil do?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5564980" y="1339860"/>
            <a:ext cx="3121819" cy="2797959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 rtl="0">
              <a:spcBef>
                <a:spcPts val="1800"/>
              </a:spcBef>
              <a:buClr>
                <a:schemeClr val="bg1"/>
              </a:buClr>
              <a:buSzPct val="85714"/>
            </a:pPr>
            <a:r>
              <a:rPr lang="en" sz="1800" dirty="0">
                <a:solidFill>
                  <a:srgbClr val="FFFFFF"/>
                </a:solidFill>
              </a:rPr>
              <a:t>Look</a:t>
            </a:r>
            <a:r>
              <a:rPr lang="en-US" sz="1800" dirty="0">
                <a:solidFill>
                  <a:srgbClr val="FFFFFF"/>
                </a:solidFill>
              </a:rPr>
              <a:t>s</a:t>
            </a:r>
            <a:r>
              <a:rPr lang="en" sz="1800" dirty="0">
                <a:solidFill>
                  <a:srgbClr val="FFFFFF"/>
                </a:solidFill>
              </a:rPr>
              <a:t> for opportunities to improve the food system, particularly where food security is concerned</a:t>
            </a:r>
          </a:p>
          <a:p>
            <a:pPr lvl="0" rtl="0">
              <a:spcBef>
                <a:spcPts val="1800"/>
              </a:spcBef>
              <a:buClr>
                <a:schemeClr val="bg1"/>
              </a:buClr>
              <a:buSzPct val="85714"/>
            </a:pPr>
            <a:r>
              <a:rPr lang="en" sz="1800" dirty="0">
                <a:solidFill>
                  <a:srgbClr val="FFFFFF"/>
                </a:solidFill>
              </a:rPr>
              <a:t>Provide</a:t>
            </a:r>
            <a:r>
              <a:rPr lang="en-US" sz="1800" dirty="0">
                <a:solidFill>
                  <a:srgbClr val="FFFFFF"/>
                </a:solidFill>
              </a:rPr>
              <a:t>s</a:t>
            </a:r>
            <a:r>
              <a:rPr lang="en" sz="1800" dirty="0">
                <a:solidFill>
                  <a:srgbClr val="FFFFFF"/>
                </a:solidFill>
              </a:rPr>
              <a:t> policy recommendations to local, state, and federal governments</a:t>
            </a:r>
          </a:p>
        </p:txBody>
      </p:sp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517950"/>
            <a:ext cx="2354580" cy="12192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7212" y="3635956"/>
            <a:ext cx="20925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Reggie, an urban farmer, testifies before a Minneapolis City Council Committee to advocate for changing the urban agriculture policy.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Photo credit: Michelle Horovitz, CLF Food Policy Network Photo contest, 1</a:t>
            </a:r>
            <a:r>
              <a:rPr lang="en-US" baseline="30000" dirty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 place winner "food policy process" category.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omen walking with veggies in urban environment. One woman is pushing a wheelbarrow full of cruciferous vegetables.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61416"/>
            <a:ext cx="4842933" cy="3897412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07169" y="518914"/>
            <a:ext cx="3911018" cy="8574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7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Who is part of a </a:t>
            </a:r>
            <a:r>
              <a:rPr lang="en-US" sz="27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f</a:t>
            </a:r>
            <a:r>
              <a:rPr lang="en" sz="27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ood </a:t>
            </a:r>
            <a:r>
              <a:rPr lang="en-US" sz="27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p</a:t>
            </a:r>
            <a:r>
              <a:rPr lang="en" sz="27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olicy </a:t>
            </a:r>
            <a:r>
              <a:rPr lang="en-US" sz="27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c</a:t>
            </a:r>
            <a:r>
              <a:rPr lang="en" sz="2700" b="1" dirty="0">
                <a:solidFill>
                  <a:srgbClr val="FFFFFF"/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ouncil?</a:t>
            </a:r>
          </a:p>
        </p:txBody>
      </p:sp>
      <p:sp>
        <p:nvSpPr>
          <p:cNvPr id="10" name="Shape 96"/>
          <p:cNvSpPr txBox="1">
            <a:spLocks noGrp="1"/>
          </p:cNvSpPr>
          <p:nvPr>
            <p:ph type="body" idx="1"/>
          </p:nvPr>
        </p:nvSpPr>
        <p:spPr>
          <a:xfrm>
            <a:off x="136350" y="1522315"/>
            <a:ext cx="4570232" cy="2724566"/>
          </a:xfrm>
          <a:prstGeom prst="rect">
            <a:avLst/>
          </a:prstGeom>
        </p:spPr>
        <p:txBody>
          <a:bodyPr lIns="68575" tIns="68575" rIns="68575" bIns="68575" numCol="2" anchor="t" anchorCtr="0">
            <a:noAutofit/>
          </a:bodyPr>
          <a:lstStyle/>
          <a:p>
            <a:pPr marL="342900" lvl="0" indent="-228600" rtl="0">
              <a:spcBef>
                <a:spcPts val="900"/>
              </a:spcBef>
              <a:buClrTx/>
              <a:buSzPct val="85714"/>
              <a:buFont typeface="Wingdings" panose="05000000000000000000" pitchFamily="2" charset="2"/>
              <a:buChar char="§"/>
            </a:pPr>
            <a:r>
              <a:rPr lang="en" sz="1600" dirty="0">
                <a:solidFill>
                  <a:srgbClr val="FFFFFF"/>
                </a:solidFill>
              </a:rPr>
              <a:t>School food service director</a:t>
            </a:r>
          </a:p>
          <a:p>
            <a:pPr marL="342900" lvl="0" indent="-228600" rtl="0">
              <a:spcBef>
                <a:spcPts val="900"/>
              </a:spcBef>
              <a:buClrTx/>
              <a:buSzPct val="85714"/>
              <a:buFont typeface="Wingdings" panose="05000000000000000000" pitchFamily="2" charset="2"/>
              <a:buChar char="§"/>
            </a:pPr>
            <a:r>
              <a:rPr lang="en" sz="1600" dirty="0">
                <a:solidFill>
                  <a:srgbClr val="FFFFFF"/>
                </a:solidFill>
              </a:rPr>
              <a:t>Public health advocate</a:t>
            </a:r>
          </a:p>
          <a:p>
            <a:pPr marL="342900" lvl="0" indent="-228600" rtl="0">
              <a:spcBef>
                <a:spcPts val="900"/>
              </a:spcBef>
              <a:buClrTx/>
              <a:buSzPct val="85714"/>
              <a:buFont typeface="Wingdings" panose="05000000000000000000" pitchFamily="2" charset="2"/>
              <a:buChar char="§"/>
            </a:pPr>
            <a:r>
              <a:rPr lang="en" sz="1600" dirty="0">
                <a:solidFill>
                  <a:srgbClr val="FFFFFF"/>
                </a:solidFill>
              </a:rPr>
              <a:t>Hospital administrator</a:t>
            </a:r>
          </a:p>
          <a:p>
            <a:pPr marL="342900" lvl="0" indent="-228600" rtl="0">
              <a:spcBef>
                <a:spcPts val="900"/>
              </a:spcBef>
              <a:buClrTx/>
              <a:buSzPct val="85714"/>
              <a:buFont typeface="Wingdings" panose="05000000000000000000" pitchFamily="2" charset="2"/>
              <a:buChar char="§"/>
            </a:pPr>
            <a:r>
              <a:rPr lang="en" sz="1600" dirty="0">
                <a:solidFill>
                  <a:srgbClr val="FFFFFF"/>
                </a:solidFill>
              </a:rPr>
              <a:t>Anti-hunger advocate</a:t>
            </a:r>
          </a:p>
          <a:p>
            <a:pPr marL="342900" lvl="0" indent="-228600" rtl="0">
              <a:spcBef>
                <a:spcPts val="900"/>
              </a:spcBef>
              <a:buClrTx/>
              <a:buSzPct val="85714"/>
              <a:buFont typeface="Wingdings" panose="05000000000000000000" pitchFamily="2" charset="2"/>
              <a:buChar char="§"/>
            </a:pPr>
            <a:r>
              <a:rPr lang="en" sz="1600" dirty="0">
                <a:solidFill>
                  <a:srgbClr val="FFFFFF"/>
                </a:solidFill>
              </a:rPr>
              <a:t>City planner</a:t>
            </a:r>
          </a:p>
          <a:p>
            <a:pPr marL="342900" lvl="0" indent="-228600" rtl="0">
              <a:spcBef>
                <a:spcPts val="900"/>
              </a:spcBef>
              <a:buClrTx/>
              <a:buSzPct val="85714"/>
              <a:buFont typeface="Wingdings" panose="05000000000000000000" pitchFamily="2" charset="2"/>
              <a:buChar char="§"/>
            </a:pPr>
            <a:r>
              <a:rPr lang="en" sz="1600" dirty="0">
                <a:solidFill>
                  <a:srgbClr val="FFFFFF"/>
                </a:solidFill>
              </a:rPr>
              <a:t>Supermarket manager</a:t>
            </a:r>
          </a:p>
          <a:p>
            <a:pPr marL="342900" lvl="0" indent="-228600" rtl="0">
              <a:spcBef>
                <a:spcPts val="900"/>
              </a:spcBef>
              <a:buClrTx/>
              <a:buSzPct val="85714"/>
              <a:buFont typeface="Wingdings" panose="05000000000000000000" pitchFamily="2" charset="2"/>
              <a:buChar char="§"/>
            </a:pPr>
            <a:r>
              <a:rPr lang="en" sz="1600" dirty="0">
                <a:solidFill>
                  <a:srgbClr val="FFFFFF"/>
                </a:solidFill>
              </a:rPr>
              <a:t>Restaurant owner</a:t>
            </a:r>
            <a:endParaRPr lang="en-US" sz="1600" dirty="0">
              <a:solidFill>
                <a:srgbClr val="FFFFFF"/>
              </a:solidFill>
            </a:endParaRPr>
          </a:p>
          <a:p>
            <a:pPr marL="342900" lvl="0" indent="-228600" rtl="0">
              <a:spcBef>
                <a:spcPts val="900"/>
              </a:spcBef>
              <a:buClrTx/>
              <a:buSzPct val="85714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FFFFFF"/>
                </a:solidFill>
              </a:rPr>
              <a:t>Community member</a:t>
            </a:r>
          </a:p>
          <a:p>
            <a:pPr marL="342900" lvl="0" indent="-228600" rtl="0">
              <a:spcBef>
                <a:spcPts val="900"/>
              </a:spcBef>
              <a:buClrTx/>
              <a:buSzPct val="85714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FFFFFF"/>
                </a:solidFill>
              </a:rPr>
              <a:t>Farmer</a:t>
            </a:r>
          </a:p>
          <a:p>
            <a:pPr marL="342900" lvl="0" indent="-228600" rtl="0">
              <a:spcBef>
                <a:spcPts val="900"/>
              </a:spcBef>
              <a:buClrTx/>
              <a:buSzPct val="85714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FFFFFF"/>
                </a:solidFill>
              </a:rPr>
              <a:t>Labor representative</a:t>
            </a:r>
          </a:p>
          <a:p>
            <a:pPr marL="342900" lvl="0" indent="-228600" rtl="0">
              <a:spcBef>
                <a:spcPts val="900"/>
              </a:spcBef>
              <a:buClrTx/>
              <a:buSzPct val="85714"/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FFFFFF"/>
                </a:solidFill>
              </a:rPr>
              <a:t>Environmental non-profit representative</a:t>
            </a:r>
            <a:endParaRPr lang="en" sz="1600" dirty="0">
              <a:solidFill>
                <a:srgbClr val="FFFFFF"/>
              </a:solidFill>
            </a:endParaRPr>
          </a:p>
          <a:p>
            <a:pPr marL="342900" lvl="0" indent="-228600" rtl="0">
              <a:spcBef>
                <a:spcPts val="900"/>
              </a:spcBef>
              <a:buClrTx/>
              <a:buFont typeface="Wingdings" panose="05000000000000000000" pitchFamily="2" charset="2"/>
              <a:buChar char="§"/>
            </a:pPr>
            <a:endParaRPr sz="1600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68306" y="4737150"/>
            <a:ext cx="8823293" cy="26035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Photo credit: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DeVon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Nolen, CLF Food Policy Network Photo contest, 2</a:t>
            </a:r>
            <a:r>
              <a:rPr lang="en-US" baseline="30000" dirty="0">
                <a:solidFill>
                  <a:srgbClr val="000000"/>
                </a:solidFill>
                <a:latin typeface="Calibri"/>
                <a:cs typeface="Calibri"/>
              </a:rPr>
              <a:t>nd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place winner "food policy in action" category.</a:t>
            </a:r>
          </a:p>
        </p:txBody>
      </p:sp>
    </p:spTree>
    <p:extLst>
      <p:ext uri="{BB962C8B-B14F-4D97-AF65-F5344CB8AC3E}">
        <p14:creationId xmlns:p14="http://schemas.microsoft.com/office/powerpoint/2010/main" val="1940414488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resentation slide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158</Words>
  <Application>Microsoft Macintosh PowerPoint</Application>
  <PresentationFormat>On-screen Show (16:9)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presentation slides</vt:lpstr>
      <vt:lpstr>Lesson 15  Food Policy in Action</vt:lpstr>
      <vt:lpstr>What does a food policy council do?</vt:lpstr>
      <vt:lpstr>Who is part of a food policy council?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Foodspan-Lesson 15-Food Policy in Action</dc:title>
  <dc:subject/>
  <dc:creator>Kim, Brent F.</dc:creator>
  <cp:keywords/>
  <dc:description/>
  <cp:lastModifiedBy>Michael Milli</cp:lastModifiedBy>
  <cp:revision>28</cp:revision>
  <dcterms:modified xsi:type="dcterms:W3CDTF">2023-08-01T20:51:47Z</dcterms:modified>
  <cp:category/>
</cp:coreProperties>
</file>