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11"/>
  </p:notesMasterIdLst>
  <p:sldIdLst>
    <p:sldId id="265" r:id="rId2"/>
    <p:sldId id="256" r:id="rId3"/>
    <p:sldId id="257" r:id="rId4"/>
    <p:sldId id="260" r:id="rId5"/>
    <p:sldId id="266" r:id="rId6"/>
    <p:sldId id="261" r:id="rId7"/>
    <p:sldId id="259" r:id="rId8"/>
    <p:sldId id="263" r:id="rId9"/>
    <p:sldId id="264" r:id="rId1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ron O'Donnell" initials="AO" lastIdx="6" clrIdx="0"/>
  <p:cmAuthor id="1" name="Michael Milli"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C1C1C"/>
    <a:srgbClr val="271614"/>
    <a:srgbClr val="5DA4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70C6FD-F208-CB44-B5A7-A133DC377FA1}" v="1" dt="2023-08-01T20:52:57.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Objects="1">
      <p:cViewPr varScale="1">
        <p:scale>
          <a:sx n="161" d="100"/>
          <a:sy n="161" d="100"/>
        </p:scale>
        <p:origin x="784" y="2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Milli" userId="f9ed79f1-1bf2-48ef-81ee-36084a0b1cf3" providerId="ADAL" clId="{92B8F92A-3727-4DDE-96DA-AF5F6549B45B}"/>
    <pc:docChg chg="modSld">
      <pc:chgData name="Michael Milli" userId="f9ed79f1-1bf2-48ef-81ee-36084a0b1cf3" providerId="ADAL" clId="{92B8F92A-3727-4DDE-96DA-AF5F6549B45B}" dt="2023-07-31T17:23:06.632" v="507" actId="14100"/>
      <pc:docMkLst>
        <pc:docMk/>
      </pc:docMkLst>
      <pc:sldChg chg="modSp mod">
        <pc:chgData name="Michael Milli" userId="f9ed79f1-1bf2-48ef-81ee-36084a0b1cf3" providerId="ADAL" clId="{92B8F92A-3727-4DDE-96DA-AF5F6549B45B}" dt="2023-07-31T17:14:21.070" v="47" actId="13244"/>
        <pc:sldMkLst>
          <pc:docMk/>
          <pc:sldMk cId="0" sldId="256"/>
        </pc:sldMkLst>
        <pc:spChg chg="ord">
          <ac:chgData name="Michael Milli" userId="f9ed79f1-1bf2-48ef-81ee-36084a0b1cf3" providerId="ADAL" clId="{92B8F92A-3727-4DDE-96DA-AF5F6549B45B}" dt="2023-07-31T17:14:16.395" v="45" actId="13244"/>
          <ac:spMkLst>
            <pc:docMk/>
            <pc:sldMk cId="0" sldId="256"/>
            <ac:spMk id="7" creationId="{00000000-0000-0000-0000-000000000000}"/>
          </ac:spMkLst>
        </pc:spChg>
        <pc:spChg chg="mod ord">
          <ac:chgData name="Michael Milli" userId="f9ed79f1-1bf2-48ef-81ee-36084a0b1cf3" providerId="ADAL" clId="{92B8F92A-3727-4DDE-96DA-AF5F6549B45B}" dt="2023-07-31T17:14:21.070" v="47" actId="13244"/>
          <ac:spMkLst>
            <pc:docMk/>
            <pc:sldMk cId="0" sldId="256"/>
            <ac:spMk id="9" creationId="{00000000-0000-0000-0000-000000000000}"/>
          </ac:spMkLst>
        </pc:spChg>
        <pc:picChg chg="mod">
          <ac:chgData name="Michael Milli" userId="f9ed79f1-1bf2-48ef-81ee-36084a0b1cf3" providerId="ADAL" clId="{92B8F92A-3727-4DDE-96DA-AF5F6549B45B}" dt="2023-07-31T17:14:00.243" v="44" actId="962"/>
          <ac:picMkLst>
            <pc:docMk/>
            <pc:sldMk cId="0" sldId="256"/>
            <ac:picMk id="5" creationId="{00000000-0000-0000-0000-000000000000}"/>
          </ac:picMkLst>
        </pc:picChg>
      </pc:sldChg>
      <pc:sldChg chg="modSp mod">
        <pc:chgData name="Michael Milli" userId="f9ed79f1-1bf2-48ef-81ee-36084a0b1cf3" providerId="ADAL" clId="{92B8F92A-3727-4DDE-96DA-AF5F6549B45B}" dt="2023-07-31T17:17:32.247" v="307" actId="33553"/>
        <pc:sldMkLst>
          <pc:docMk/>
          <pc:sldMk cId="0" sldId="257"/>
        </pc:sldMkLst>
        <pc:spChg chg="mod ord">
          <ac:chgData name="Michael Milli" userId="f9ed79f1-1bf2-48ef-81ee-36084a0b1cf3" providerId="ADAL" clId="{92B8F92A-3727-4DDE-96DA-AF5F6549B45B}" dt="2023-07-31T17:16:02.221" v="136" actId="962"/>
          <ac:spMkLst>
            <pc:docMk/>
            <pc:sldMk cId="0" sldId="257"/>
            <ac:spMk id="11" creationId="{00000000-0000-0000-0000-000000000000}"/>
          </ac:spMkLst>
        </pc:spChg>
        <pc:spChg chg="mod ord">
          <ac:chgData name="Michael Milli" userId="f9ed79f1-1bf2-48ef-81ee-36084a0b1cf3" providerId="ADAL" clId="{92B8F92A-3727-4DDE-96DA-AF5F6549B45B}" dt="2023-07-31T17:17:32.247" v="307" actId="33553"/>
          <ac:spMkLst>
            <pc:docMk/>
            <pc:sldMk cId="0" sldId="257"/>
            <ac:spMk id="12" creationId="{00000000-0000-0000-0000-000000000000}"/>
          </ac:spMkLst>
        </pc:spChg>
        <pc:picChg chg="mod ord">
          <ac:chgData name="Michael Milli" userId="f9ed79f1-1bf2-48ef-81ee-36084a0b1cf3" providerId="ADAL" clId="{92B8F92A-3727-4DDE-96DA-AF5F6549B45B}" dt="2023-07-31T17:15:52.594" v="135" actId="13244"/>
          <ac:picMkLst>
            <pc:docMk/>
            <pc:sldMk cId="0" sldId="257"/>
            <ac:picMk id="2" creationId="{00000000-0000-0000-0000-000000000000}"/>
          </ac:picMkLst>
        </pc:picChg>
      </pc:sldChg>
      <pc:sldChg chg="modSp mod">
        <pc:chgData name="Michael Milli" userId="f9ed79f1-1bf2-48ef-81ee-36084a0b1cf3" providerId="ADAL" clId="{92B8F92A-3727-4DDE-96DA-AF5F6549B45B}" dt="2023-07-31T17:19:48.953" v="386" actId="13244"/>
        <pc:sldMkLst>
          <pc:docMk/>
          <pc:sldMk cId="3282857616" sldId="259"/>
        </pc:sldMkLst>
        <pc:spChg chg="ord">
          <ac:chgData name="Michael Milli" userId="f9ed79f1-1bf2-48ef-81ee-36084a0b1cf3" providerId="ADAL" clId="{92B8F92A-3727-4DDE-96DA-AF5F6549B45B}" dt="2023-07-31T17:19:48.953" v="386" actId="13244"/>
          <ac:spMkLst>
            <pc:docMk/>
            <pc:sldMk cId="3282857616" sldId="259"/>
            <ac:spMk id="3" creationId="{00000000-0000-0000-0000-000000000000}"/>
          </ac:spMkLst>
        </pc:spChg>
        <pc:spChg chg="mod">
          <ac:chgData name="Michael Milli" userId="f9ed79f1-1bf2-48ef-81ee-36084a0b1cf3" providerId="ADAL" clId="{92B8F92A-3727-4DDE-96DA-AF5F6549B45B}" dt="2023-07-31T17:19:43.346" v="385" actId="962"/>
          <ac:spMkLst>
            <pc:docMk/>
            <pc:sldMk cId="3282857616" sldId="259"/>
            <ac:spMk id="7" creationId="{00000000-0000-0000-0000-000000000000}"/>
          </ac:spMkLst>
        </pc:spChg>
        <pc:picChg chg="mod">
          <ac:chgData name="Michael Milli" userId="f9ed79f1-1bf2-48ef-81ee-36084a0b1cf3" providerId="ADAL" clId="{92B8F92A-3727-4DDE-96DA-AF5F6549B45B}" dt="2023-07-31T17:19:29.281" v="384" actId="962"/>
          <ac:picMkLst>
            <pc:docMk/>
            <pc:sldMk cId="3282857616" sldId="259"/>
            <ac:picMk id="5" creationId="{00000000-0000-0000-0000-000000000000}"/>
          </ac:picMkLst>
        </pc:picChg>
      </pc:sldChg>
      <pc:sldChg chg="modSp mod">
        <pc:chgData name="Michael Milli" userId="f9ed79f1-1bf2-48ef-81ee-36084a0b1cf3" providerId="ADAL" clId="{92B8F92A-3727-4DDE-96DA-AF5F6549B45B}" dt="2023-07-31T17:17:26.230" v="306" actId="33553"/>
        <pc:sldMkLst>
          <pc:docMk/>
          <pc:sldMk cId="3631042676" sldId="260"/>
        </pc:sldMkLst>
        <pc:spChg chg="mod ord">
          <ac:chgData name="Michael Milli" userId="f9ed79f1-1bf2-48ef-81ee-36084a0b1cf3" providerId="ADAL" clId="{92B8F92A-3727-4DDE-96DA-AF5F6549B45B}" dt="2023-07-31T17:17:26.230" v="306" actId="33553"/>
          <ac:spMkLst>
            <pc:docMk/>
            <pc:sldMk cId="3631042676" sldId="260"/>
            <ac:spMk id="8" creationId="{00000000-0000-0000-0000-000000000000}"/>
          </ac:spMkLst>
        </pc:spChg>
        <pc:spChg chg="mod ord">
          <ac:chgData name="Michael Milli" userId="f9ed79f1-1bf2-48ef-81ee-36084a0b1cf3" providerId="ADAL" clId="{92B8F92A-3727-4DDE-96DA-AF5F6549B45B}" dt="2023-07-31T17:17:19.456" v="305" actId="962"/>
          <ac:spMkLst>
            <pc:docMk/>
            <pc:sldMk cId="3631042676" sldId="260"/>
            <ac:spMk id="12" creationId="{00000000-0000-0000-0000-000000000000}"/>
          </ac:spMkLst>
        </pc:spChg>
        <pc:picChg chg="mod">
          <ac:chgData name="Michael Milli" userId="f9ed79f1-1bf2-48ef-81ee-36084a0b1cf3" providerId="ADAL" clId="{92B8F92A-3727-4DDE-96DA-AF5F6549B45B}" dt="2023-07-31T17:17:06.858" v="302" actId="962"/>
          <ac:picMkLst>
            <pc:docMk/>
            <pc:sldMk cId="3631042676" sldId="260"/>
            <ac:picMk id="2" creationId="{00000000-0000-0000-0000-000000000000}"/>
          </ac:picMkLst>
        </pc:picChg>
      </pc:sldChg>
      <pc:sldChg chg="modSp mod">
        <pc:chgData name="Michael Milli" userId="f9ed79f1-1bf2-48ef-81ee-36084a0b1cf3" providerId="ADAL" clId="{92B8F92A-3727-4DDE-96DA-AF5F6549B45B}" dt="2023-07-31T17:22:07.075" v="475" actId="962"/>
        <pc:sldMkLst>
          <pc:docMk/>
          <pc:sldMk cId="47739904" sldId="261"/>
        </pc:sldMkLst>
        <pc:spChg chg="mod ord">
          <ac:chgData name="Michael Milli" userId="f9ed79f1-1bf2-48ef-81ee-36084a0b1cf3" providerId="ADAL" clId="{92B8F92A-3727-4DDE-96DA-AF5F6549B45B}" dt="2023-07-31T17:22:07.075" v="475" actId="962"/>
          <ac:spMkLst>
            <pc:docMk/>
            <pc:sldMk cId="47739904" sldId="261"/>
            <ac:spMk id="12" creationId="{00000000-0000-0000-0000-000000000000}"/>
          </ac:spMkLst>
        </pc:spChg>
        <pc:spChg chg="mod">
          <ac:chgData name="Michael Milli" userId="f9ed79f1-1bf2-48ef-81ee-36084a0b1cf3" providerId="ADAL" clId="{92B8F92A-3727-4DDE-96DA-AF5F6549B45B}" dt="2023-07-31T17:18:57.999" v="382" actId="33553"/>
          <ac:spMkLst>
            <pc:docMk/>
            <pc:sldMk cId="47739904" sldId="261"/>
            <ac:spMk id="43" creationId="{00000000-0000-0000-0000-000000000000}"/>
          </ac:spMkLst>
        </pc:spChg>
        <pc:picChg chg="mod">
          <ac:chgData name="Michael Milli" userId="f9ed79f1-1bf2-48ef-81ee-36084a0b1cf3" providerId="ADAL" clId="{92B8F92A-3727-4DDE-96DA-AF5F6549B45B}" dt="2023-07-31T17:18:48.475" v="379" actId="962"/>
          <ac:picMkLst>
            <pc:docMk/>
            <pc:sldMk cId="47739904" sldId="261"/>
            <ac:picMk id="3" creationId="{00000000-0000-0000-0000-000000000000}"/>
          </ac:picMkLst>
        </pc:picChg>
      </pc:sldChg>
      <pc:sldChg chg="modSp mod">
        <pc:chgData name="Michael Milli" userId="f9ed79f1-1bf2-48ef-81ee-36084a0b1cf3" providerId="ADAL" clId="{92B8F92A-3727-4DDE-96DA-AF5F6549B45B}" dt="2023-07-31T17:23:06.632" v="507" actId="14100"/>
        <pc:sldMkLst>
          <pc:docMk/>
          <pc:sldMk cId="759612638" sldId="263"/>
        </pc:sldMkLst>
        <pc:spChg chg="ord">
          <ac:chgData name="Michael Milli" userId="f9ed79f1-1bf2-48ef-81ee-36084a0b1cf3" providerId="ADAL" clId="{92B8F92A-3727-4DDE-96DA-AF5F6549B45B}" dt="2023-07-31T17:20:49.752" v="418" actId="13244"/>
          <ac:spMkLst>
            <pc:docMk/>
            <pc:sldMk cId="759612638" sldId="263"/>
            <ac:spMk id="4" creationId="{00000000-0000-0000-0000-000000000000}"/>
          </ac:spMkLst>
        </pc:spChg>
        <pc:spChg chg="mod">
          <ac:chgData name="Michael Milli" userId="f9ed79f1-1bf2-48ef-81ee-36084a0b1cf3" providerId="ADAL" clId="{92B8F92A-3727-4DDE-96DA-AF5F6549B45B}" dt="2023-07-31T17:23:06.632" v="507" actId="14100"/>
          <ac:spMkLst>
            <pc:docMk/>
            <pc:sldMk cId="759612638" sldId="263"/>
            <ac:spMk id="11" creationId="{00000000-0000-0000-0000-000000000000}"/>
          </ac:spMkLst>
        </pc:spChg>
        <pc:spChg chg="mod">
          <ac:chgData name="Michael Milli" userId="f9ed79f1-1bf2-48ef-81ee-36084a0b1cf3" providerId="ADAL" clId="{92B8F92A-3727-4DDE-96DA-AF5F6549B45B}" dt="2023-07-31T17:23:02.744" v="506" actId="14100"/>
          <ac:spMkLst>
            <pc:docMk/>
            <pc:sldMk cId="759612638" sldId="263"/>
            <ac:spMk id="12" creationId="{00000000-0000-0000-0000-000000000000}"/>
          </ac:spMkLst>
        </pc:spChg>
        <pc:picChg chg="mod">
          <ac:chgData name="Michael Milli" userId="f9ed79f1-1bf2-48ef-81ee-36084a0b1cf3" providerId="ADAL" clId="{92B8F92A-3727-4DDE-96DA-AF5F6549B45B}" dt="2023-07-31T17:20:46.901" v="417" actId="962"/>
          <ac:picMkLst>
            <pc:docMk/>
            <pc:sldMk cId="759612638" sldId="263"/>
            <ac:picMk id="3" creationId="{00000000-0000-0000-0000-000000000000}"/>
          </ac:picMkLst>
        </pc:picChg>
      </pc:sldChg>
      <pc:sldChg chg="modSp mod">
        <pc:chgData name="Michael Milli" userId="f9ed79f1-1bf2-48ef-81ee-36084a0b1cf3" providerId="ADAL" clId="{92B8F92A-3727-4DDE-96DA-AF5F6549B45B}" dt="2023-07-31T17:22:45.464" v="488" actId="14100"/>
        <pc:sldMkLst>
          <pc:docMk/>
          <pc:sldMk cId="867801042" sldId="264"/>
        </pc:sldMkLst>
        <pc:spChg chg="ord">
          <ac:chgData name="Michael Milli" userId="f9ed79f1-1bf2-48ef-81ee-36084a0b1cf3" providerId="ADAL" clId="{92B8F92A-3727-4DDE-96DA-AF5F6549B45B}" dt="2023-07-31T17:21:42.120" v="472" actId="13244"/>
          <ac:spMkLst>
            <pc:docMk/>
            <pc:sldMk cId="867801042" sldId="264"/>
            <ac:spMk id="3" creationId="{00000000-0000-0000-0000-000000000000}"/>
          </ac:spMkLst>
        </pc:spChg>
        <pc:spChg chg="mod">
          <ac:chgData name="Michael Milli" userId="f9ed79f1-1bf2-48ef-81ee-36084a0b1cf3" providerId="ADAL" clId="{92B8F92A-3727-4DDE-96DA-AF5F6549B45B}" dt="2023-07-31T17:22:45.464" v="488" actId="14100"/>
          <ac:spMkLst>
            <pc:docMk/>
            <pc:sldMk cId="867801042" sldId="264"/>
            <ac:spMk id="5" creationId="{00000000-0000-0000-0000-000000000000}"/>
          </ac:spMkLst>
        </pc:spChg>
        <pc:spChg chg="mod">
          <ac:chgData name="Michael Milli" userId="f9ed79f1-1bf2-48ef-81ee-36084a0b1cf3" providerId="ADAL" clId="{92B8F92A-3727-4DDE-96DA-AF5F6549B45B}" dt="2023-07-31T17:22:43.067" v="487" actId="14100"/>
          <ac:spMkLst>
            <pc:docMk/>
            <pc:sldMk cId="867801042" sldId="264"/>
            <ac:spMk id="11" creationId="{00000000-0000-0000-0000-000000000000}"/>
          </ac:spMkLst>
        </pc:spChg>
        <pc:picChg chg="mod">
          <ac:chgData name="Michael Milli" userId="f9ed79f1-1bf2-48ef-81ee-36084a0b1cf3" providerId="ADAL" clId="{92B8F92A-3727-4DDE-96DA-AF5F6549B45B}" dt="2023-07-31T17:21:33.239" v="471" actId="962"/>
          <ac:picMkLst>
            <pc:docMk/>
            <pc:sldMk cId="867801042" sldId="264"/>
            <ac:picMk id="2" creationId="{00000000-0000-0000-0000-000000000000}"/>
          </ac:picMkLst>
        </pc:picChg>
      </pc:sldChg>
      <pc:sldChg chg="modSp mod">
        <pc:chgData name="Michael Milli" userId="f9ed79f1-1bf2-48ef-81ee-36084a0b1cf3" providerId="ADAL" clId="{92B8F92A-3727-4DDE-96DA-AF5F6549B45B}" dt="2023-07-31T17:11:36.144" v="41" actId="962"/>
        <pc:sldMkLst>
          <pc:docMk/>
          <pc:sldMk cId="738377096" sldId="265"/>
        </pc:sldMkLst>
        <pc:spChg chg="mod">
          <ac:chgData name="Michael Milli" userId="f9ed79f1-1bf2-48ef-81ee-36084a0b1cf3" providerId="ADAL" clId="{92B8F92A-3727-4DDE-96DA-AF5F6549B45B}" dt="2023-07-31T17:11:08.421" v="4" actId="962"/>
          <ac:spMkLst>
            <pc:docMk/>
            <pc:sldMk cId="738377096" sldId="265"/>
            <ac:spMk id="4" creationId="{00000000-0000-0000-0000-000000000000}"/>
          </ac:spMkLst>
        </pc:spChg>
        <pc:spChg chg="mod">
          <ac:chgData name="Michael Milli" userId="f9ed79f1-1bf2-48ef-81ee-36084a0b1cf3" providerId="ADAL" clId="{92B8F92A-3727-4DDE-96DA-AF5F6549B45B}" dt="2023-07-31T17:11:14.840" v="5" actId="33553"/>
          <ac:spMkLst>
            <pc:docMk/>
            <pc:sldMk cId="738377096" sldId="265"/>
            <ac:spMk id="5" creationId="{00000000-0000-0000-0000-000000000000}"/>
          </ac:spMkLst>
        </pc:spChg>
        <pc:spChg chg="ord">
          <ac:chgData name="Michael Milli" userId="f9ed79f1-1bf2-48ef-81ee-36084a0b1cf3" providerId="ADAL" clId="{92B8F92A-3727-4DDE-96DA-AF5F6549B45B}" dt="2023-07-31T17:11:19.590" v="6" actId="13244"/>
          <ac:spMkLst>
            <pc:docMk/>
            <pc:sldMk cId="738377096" sldId="265"/>
            <ac:spMk id="10" creationId="{00000000-0000-0000-0000-000000000000}"/>
          </ac:spMkLst>
        </pc:spChg>
        <pc:spChg chg="mod">
          <ac:chgData name="Michael Milli" userId="f9ed79f1-1bf2-48ef-81ee-36084a0b1cf3" providerId="ADAL" clId="{92B8F92A-3727-4DDE-96DA-AF5F6549B45B}" dt="2023-07-31T17:11:24.569" v="7" actId="962"/>
          <ac:spMkLst>
            <pc:docMk/>
            <pc:sldMk cId="738377096" sldId="265"/>
            <ac:spMk id="12" creationId="{00000000-0000-0000-0000-000000000000}"/>
          </ac:spMkLst>
        </pc:spChg>
        <pc:picChg chg="mod ord">
          <ac:chgData name="Michael Milli" userId="f9ed79f1-1bf2-48ef-81ee-36084a0b1cf3" providerId="ADAL" clId="{92B8F92A-3727-4DDE-96DA-AF5F6549B45B}" dt="2023-07-31T17:11:05.377" v="3" actId="962"/>
          <ac:picMkLst>
            <pc:docMk/>
            <pc:sldMk cId="738377096" sldId="265"/>
            <ac:picMk id="3" creationId="{00000000-0000-0000-0000-000000000000}"/>
          </ac:picMkLst>
        </pc:picChg>
        <pc:picChg chg="mod">
          <ac:chgData name="Michael Milli" userId="f9ed79f1-1bf2-48ef-81ee-36084a0b1cf3" providerId="ADAL" clId="{92B8F92A-3727-4DDE-96DA-AF5F6549B45B}" dt="2023-07-31T17:11:36.144" v="41" actId="962"/>
          <ac:picMkLst>
            <pc:docMk/>
            <pc:sldMk cId="738377096" sldId="265"/>
            <ac:picMk id="9" creationId="{D26073E7-8185-1F4F-8EF5-F74D41C72224}"/>
          </ac:picMkLst>
        </pc:picChg>
      </pc:sldChg>
      <pc:sldChg chg="modSp mod">
        <pc:chgData name="Michael Milli" userId="f9ed79f1-1bf2-48ef-81ee-36084a0b1cf3" providerId="ADAL" clId="{92B8F92A-3727-4DDE-96DA-AF5F6549B45B}" dt="2023-07-31T17:18:23.235" v="378" actId="962"/>
        <pc:sldMkLst>
          <pc:docMk/>
          <pc:sldMk cId="1144802167" sldId="266"/>
        </pc:sldMkLst>
        <pc:spChg chg="ord">
          <ac:chgData name="Michael Milli" userId="f9ed79f1-1bf2-48ef-81ee-36084a0b1cf3" providerId="ADAL" clId="{92B8F92A-3727-4DDE-96DA-AF5F6549B45B}" dt="2023-07-31T17:18:08.198" v="375" actId="13244"/>
          <ac:spMkLst>
            <pc:docMk/>
            <pc:sldMk cId="1144802167" sldId="266"/>
            <ac:spMk id="3" creationId="{00000000-0000-0000-0000-000000000000}"/>
          </ac:spMkLst>
        </pc:spChg>
        <pc:spChg chg="mod">
          <ac:chgData name="Michael Milli" userId="f9ed79f1-1bf2-48ef-81ee-36084a0b1cf3" providerId="ADAL" clId="{92B8F92A-3727-4DDE-96DA-AF5F6549B45B}" dt="2023-07-31T17:18:13.758" v="377" actId="962"/>
          <ac:spMkLst>
            <pc:docMk/>
            <pc:sldMk cId="1144802167" sldId="266"/>
            <ac:spMk id="7" creationId="{00000000-0000-0000-0000-000000000000}"/>
          </ac:spMkLst>
        </pc:spChg>
        <pc:spChg chg="mod">
          <ac:chgData name="Michael Milli" userId="f9ed79f1-1bf2-48ef-81ee-36084a0b1cf3" providerId="ADAL" clId="{92B8F92A-3727-4DDE-96DA-AF5F6549B45B}" dt="2023-07-31T17:17:43.735" v="308" actId="33553"/>
          <ac:spMkLst>
            <pc:docMk/>
            <pc:sldMk cId="1144802167" sldId="266"/>
            <ac:spMk id="8" creationId="{00000000-0000-0000-0000-000000000000}"/>
          </ac:spMkLst>
        </pc:spChg>
        <pc:picChg chg="mod">
          <ac:chgData name="Michael Milli" userId="f9ed79f1-1bf2-48ef-81ee-36084a0b1cf3" providerId="ADAL" clId="{92B8F92A-3727-4DDE-96DA-AF5F6549B45B}" dt="2023-07-31T17:18:23.235" v="378" actId="962"/>
          <ac:picMkLst>
            <pc:docMk/>
            <pc:sldMk cId="1144802167" sldId="266"/>
            <ac:picMk id="2" creationId="{00000000-0000-0000-0000-000000000000}"/>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16-03-02T20:50:33.446" idx="6">
    <p:pos x="10" y="10"/>
    <p:text>CLF to add images and image citations.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sz="1100" b="0" i="0" u="none" strike="noStrike" cap="none" baseline="0"/>
            </a:lvl1pPr>
            <a:lvl2pPr marL="0" marR="0" indent="0" algn="l" rtl="0">
              <a:spcBef>
                <a:spcPts val="0"/>
              </a:spcBef>
              <a:defRPr sz="1100" b="0" i="0" u="none" strike="noStrike" cap="none" baseline="0"/>
            </a:lvl2pPr>
            <a:lvl3pPr marL="0" marR="0" indent="0" algn="l" rtl="0">
              <a:spcBef>
                <a:spcPts val="0"/>
              </a:spcBef>
              <a:defRPr sz="1100" b="0" i="0" u="none" strike="noStrike" cap="none" baseline="0"/>
            </a:lvl3pPr>
            <a:lvl4pPr marL="0" marR="0" indent="0" algn="l" rtl="0">
              <a:spcBef>
                <a:spcPts val="0"/>
              </a:spcBef>
              <a:defRPr sz="1100" b="0" i="0" u="none" strike="noStrike" cap="none" baseline="0"/>
            </a:lvl4pPr>
            <a:lvl5pPr marL="0" marR="0" indent="0" algn="l" rtl="0">
              <a:spcBef>
                <a:spcPts val="0"/>
              </a:spcBef>
              <a:defRPr sz="1100" b="0" i="0" u="none" strike="noStrike" cap="none" baseline="0"/>
            </a:lvl5pPr>
            <a:lvl6pPr marL="0" marR="0" indent="0" algn="l" rtl="0">
              <a:spcBef>
                <a:spcPts val="0"/>
              </a:spcBef>
              <a:defRPr sz="1100" b="0" i="0" u="none" strike="noStrike" cap="none" baseline="0"/>
            </a:lvl6pPr>
            <a:lvl7pPr marL="0" marR="0" indent="0" algn="l" rtl="0">
              <a:spcBef>
                <a:spcPts val="0"/>
              </a:spcBef>
              <a:defRPr sz="1100" b="0" i="0" u="none" strike="noStrike" cap="none" baseline="0"/>
            </a:lvl7pPr>
            <a:lvl8pPr marL="0" marR="0" indent="0" algn="l" rtl="0">
              <a:spcBef>
                <a:spcPts val="0"/>
              </a:spcBef>
              <a:defRPr sz="1100" b="0" i="0" u="none" strike="noStrike" cap="none" baseline="0"/>
            </a:lvl8pPr>
            <a:lvl9pPr marL="0" marR="0" indent="0" algn="l" rtl="0">
              <a:spcBef>
                <a:spcPts val="0"/>
              </a:spcBef>
              <a:defRPr sz="1100" b="0" i="0" u="none" strike="noStrike" cap="none" baseline="0"/>
            </a:lvl9pPr>
          </a:lstStyle>
          <a:p>
            <a:endParaRPr/>
          </a:p>
        </p:txBody>
      </p:sp>
    </p:spTree>
    <p:extLst>
      <p:ext uri="{BB962C8B-B14F-4D97-AF65-F5344CB8AC3E}">
        <p14:creationId xmlns:p14="http://schemas.microsoft.com/office/powerpoint/2010/main" val="36645961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 name="Shape 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sz="1100" b="0" i="0" u="none" strike="noStrike" cap="none" baseline="0"/>
          </a:p>
        </p:txBody>
      </p:sp>
    </p:spTree>
    <p:extLst>
      <p:ext uri="{BB962C8B-B14F-4D97-AF65-F5344CB8AC3E}">
        <p14:creationId xmlns:p14="http://schemas.microsoft.com/office/powerpoint/2010/main" val="1569068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 name="Shape 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a:p>
        </p:txBody>
      </p:sp>
    </p:spTree>
    <p:extLst>
      <p:ext uri="{BB962C8B-B14F-4D97-AF65-F5344CB8AC3E}">
        <p14:creationId xmlns:p14="http://schemas.microsoft.com/office/powerpoint/2010/main" val="319703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 name="Shape 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a:p>
        </p:txBody>
      </p:sp>
    </p:spTree>
    <p:extLst>
      <p:ext uri="{BB962C8B-B14F-4D97-AF65-F5344CB8AC3E}">
        <p14:creationId xmlns:p14="http://schemas.microsoft.com/office/powerpoint/2010/main" val="3197033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 name="Shape 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a:p>
        </p:txBody>
      </p:sp>
    </p:spTree>
    <p:extLst>
      <p:ext uri="{BB962C8B-B14F-4D97-AF65-F5344CB8AC3E}">
        <p14:creationId xmlns:p14="http://schemas.microsoft.com/office/powerpoint/2010/main" val="588889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 name="Shape 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a:p>
        </p:txBody>
      </p:sp>
    </p:spTree>
    <p:extLst>
      <p:ext uri="{BB962C8B-B14F-4D97-AF65-F5344CB8AC3E}">
        <p14:creationId xmlns:p14="http://schemas.microsoft.com/office/powerpoint/2010/main" val="319703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7523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a:p>
        </p:txBody>
      </p:sp>
    </p:spTree>
    <p:extLst>
      <p:ext uri="{BB962C8B-B14F-4D97-AF65-F5344CB8AC3E}">
        <p14:creationId xmlns:p14="http://schemas.microsoft.com/office/powerpoint/2010/main" val="242034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a:p>
        </p:txBody>
      </p:sp>
    </p:spTree>
    <p:extLst>
      <p:ext uri="{BB962C8B-B14F-4D97-AF65-F5344CB8AC3E}">
        <p14:creationId xmlns:p14="http://schemas.microsoft.com/office/powerpoint/2010/main" val="24203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rtl="0">
              <a:spcBef>
                <a:spcPts val="0"/>
              </a:spcBef>
              <a:defRPr>
                <a:latin typeface="Calibri" panose="020F0502020204030204" pitchFamily="34" charset="0"/>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3" name="Text Placeholder 2"/>
          <p:cNvSpPr>
            <a:spLocks noGrp="1"/>
          </p:cNvSpPr>
          <p:nvPr>
            <p:ph type="body" sz="quarter" idx="13" hasCustomPrompt="1"/>
          </p:nvPr>
        </p:nvSpPr>
        <p:spPr>
          <a:xfrm>
            <a:off x="152400" y="4737150"/>
            <a:ext cx="8839200" cy="260350"/>
          </a:xfrm>
        </p:spPr>
        <p:txBody>
          <a:bodyPr bIns="0" anchor="b"/>
          <a:lstStyle>
            <a:lvl1pPr>
              <a:defRPr sz="800">
                <a:latin typeface="Calibri" panose="020F0502020204030204" pitchFamily="34" charset="0"/>
              </a:defRPr>
            </a:lvl1pPr>
            <a:lvl2pPr>
              <a:defRPr sz="800">
                <a:latin typeface="Calibri" panose="020F0502020204030204" pitchFamily="34" charset="0"/>
              </a:defRPr>
            </a:lvl2pPr>
            <a:lvl3pPr>
              <a:defRPr sz="800">
                <a:latin typeface="Calibri" panose="020F0502020204030204" pitchFamily="34" charset="0"/>
              </a:defRPr>
            </a:lvl3pPr>
            <a:lvl4pPr>
              <a:defRPr sz="800">
                <a:latin typeface="Calibri" panose="020F0502020204030204" pitchFamily="34" charset="0"/>
              </a:defRPr>
            </a:lvl4pPr>
            <a:lvl5pPr>
              <a:defRPr sz="800">
                <a:latin typeface="Calibri" panose="020F0502020204030204" pitchFamily="34" charset="0"/>
              </a:defRPr>
            </a:lvl5pPr>
          </a:lstStyle>
          <a:p>
            <a:pPr lvl="0"/>
            <a:r>
              <a:rPr lang="en-US" dirty="0"/>
              <a:t>footer</a:t>
            </a:r>
          </a:p>
        </p:txBody>
      </p:sp>
    </p:spTree>
    <p:extLst>
      <p:ext uri="{BB962C8B-B14F-4D97-AF65-F5344CB8AC3E}">
        <p14:creationId xmlns:p14="http://schemas.microsoft.com/office/powerpoint/2010/main" val="110394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rtl="0">
              <a:spcBef>
                <a:spcPts val="0"/>
              </a:spcBef>
              <a:defRPr>
                <a:latin typeface="Calibri" panose="020F0502020204030204" pitchFamily="34" charset="0"/>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3" name="Shape 13"/>
          <p:cNvSpPr txBox="1">
            <a:spLocks noGrp="1"/>
          </p:cNvSpPr>
          <p:nvPr>
            <p:ph type="body" idx="1"/>
          </p:nvPr>
        </p:nvSpPr>
        <p:spPr>
          <a:xfrm>
            <a:off x="457200" y="1200150"/>
            <a:ext cx="8229600" cy="3725698"/>
          </a:xfrm>
          <a:prstGeom prst="rect">
            <a:avLst/>
          </a:prstGeom>
          <a:noFill/>
          <a:ln>
            <a:noFill/>
          </a:ln>
        </p:spPr>
        <p:txBody>
          <a:bodyPr lIns="91425" tIns="91425" rIns="91425" bIns="91425" anchor="t" anchorCtr="0"/>
          <a:lstStyle>
            <a:lvl1pPr rtl="0">
              <a:spcBef>
                <a:spcPts val="0"/>
              </a:spcBef>
              <a:defRPr>
                <a:latin typeface="Calibri" panose="020F0502020204030204" pitchFamily="34" charset="0"/>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8" name="Text Placeholder 2"/>
          <p:cNvSpPr>
            <a:spLocks noGrp="1"/>
          </p:cNvSpPr>
          <p:nvPr>
            <p:ph type="body" sz="quarter" idx="13" hasCustomPrompt="1"/>
          </p:nvPr>
        </p:nvSpPr>
        <p:spPr>
          <a:xfrm>
            <a:off x="152400" y="4737150"/>
            <a:ext cx="8839200" cy="260350"/>
          </a:xfrm>
        </p:spPr>
        <p:txBody>
          <a:bodyPr bIns="0" anchor="b"/>
          <a:lstStyle>
            <a:lvl1pPr>
              <a:defRPr sz="800">
                <a:latin typeface="Calibri" panose="020F0502020204030204" pitchFamily="34" charset="0"/>
              </a:defRPr>
            </a:lvl1pPr>
            <a:lvl2pPr>
              <a:defRPr sz="800">
                <a:latin typeface="Calibri" panose="020F0502020204030204" pitchFamily="34" charset="0"/>
              </a:defRPr>
            </a:lvl2pPr>
            <a:lvl3pPr>
              <a:defRPr sz="800">
                <a:latin typeface="Calibri" panose="020F0502020204030204" pitchFamily="34" charset="0"/>
              </a:defRPr>
            </a:lvl3pPr>
            <a:lvl4pPr>
              <a:defRPr sz="800">
                <a:latin typeface="Calibri" panose="020F0502020204030204" pitchFamily="34" charset="0"/>
              </a:defRPr>
            </a:lvl4pPr>
            <a:lvl5pPr>
              <a:defRPr sz="800">
                <a:latin typeface="Calibri" panose="020F0502020204030204" pitchFamily="34" charset="0"/>
              </a:defRPr>
            </a:lvl5pPr>
          </a:lstStyle>
          <a:p>
            <a:pPr lvl="0"/>
            <a:r>
              <a:rPr lang="en-US" dirty="0"/>
              <a:t>footer</a:t>
            </a:r>
          </a:p>
        </p:txBody>
      </p:sp>
    </p:spTree>
    <p:extLst>
      <p:ext uri="{BB962C8B-B14F-4D97-AF65-F5344CB8AC3E}">
        <p14:creationId xmlns:p14="http://schemas.microsoft.com/office/powerpoint/2010/main" val="3027109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311704" y="445028"/>
            <a:ext cx="8520599" cy="57269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rtl val="0"/>
              </a:defRPr>
            </a:lvl1pPr>
            <a:lvl2pPr marL="0" marR="0" indent="0" algn="l" rtl="0">
              <a:spcBef>
                <a:spcPts val="0"/>
              </a:spcBef>
              <a:buClr>
                <a:schemeClr val="dk1"/>
              </a:buClr>
              <a:buFont typeface="Arial"/>
              <a:buNone/>
              <a:defRPr sz="2800" b="0" i="0" u="none" strike="noStrike" cap="none" baseline="0">
                <a:solidFill>
                  <a:schemeClr val="dk1"/>
                </a:solidFill>
              </a:defRPr>
            </a:lvl2pPr>
            <a:lvl3pPr marL="0" marR="0" indent="0" algn="l" rtl="0">
              <a:spcBef>
                <a:spcPts val="0"/>
              </a:spcBef>
              <a:buClr>
                <a:schemeClr val="dk1"/>
              </a:buClr>
              <a:buFont typeface="Arial"/>
              <a:buNone/>
              <a:defRPr sz="2800" b="0" i="0" u="none" strike="noStrike" cap="none" baseline="0">
                <a:solidFill>
                  <a:schemeClr val="dk1"/>
                </a:solidFill>
              </a:defRPr>
            </a:lvl3pPr>
            <a:lvl4pPr marL="0" marR="0" indent="0" algn="l" rtl="0">
              <a:spcBef>
                <a:spcPts val="0"/>
              </a:spcBef>
              <a:buClr>
                <a:schemeClr val="dk1"/>
              </a:buClr>
              <a:buFont typeface="Arial"/>
              <a:buNone/>
              <a:defRPr sz="2800" b="0" i="0" u="none" strike="noStrike" cap="none" baseline="0">
                <a:solidFill>
                  <a:schemeClr val="dk1"/>
                </a:solidFill>
              </a:defRPr>
            </a:lvl4pPr>
            <a:lvl5pPr marL="0" marR="0" indent="0" algn="l" rtl="0">
              <a:spcBef>
                <a:spcPts val="0"/>
              </a:spcBef>
              <a:buClr>
                <a:schemeClr val="dk1"/>
              </a:buClr>
              <a:buFont typeface="Arial"/>
              <a:buNone/>
              <a:defRPr sz="2800" b="0" i="0" u="none" strike="noStrike" cap="none" baseline="0">
                <a:solidFill>
                  <a:schemeClr val="dk1"/>
                </a:solidFill>
              </a:defRPr>
            </a:lvl5pPr>
            <a:lvl6pPr marL="0" marR="0" indent="0" algn="l" rtl="0">
              <a:spcBef>
                <a:spcPts val="0"/>
              </a:spcBef>
              <a:buClr>
                <a:schemeClr val="dk1"/>
              </a:buClr>
              <a:buFont typeface="Arial"/>
              <a:buNone/>
              <a:defRPr sz="2800" b="0" i="0" u="none" strike="noStrike" cap="none" baseline="0">
                <a:solidFill>
                  <a:schemeClr val="dk1"/>
                </a:solidFill>
              </a:defRPr>
            </a:lvl6pPr>
            <a:lvl7pPr marL="0" marR="0" indent="0" algn="l" rtl="0">
              <a:spcBef>
                <a:spcPts val="0"/>
              </a:spcBef>
              <a:buClr>
                <a:schemeClr val="dk1"/>
              </a:buClr>
              <a:buFont typeface="Arial"/>
              <a:buNone/>
              <a:defRPr sz="2800" b="0" i="0" u="none" strike="noStrike" cap="none" baseline="0">
                <a:solidFill>
                  <a:schemeClr val="dk1"/>
                </a:solidFill>
              </a:defRPr>
            </a:lvl7pPr>
            <a:lvl8pPr marL="0" marR="0" indent="0" algn="l" rtl="0">
              <a:spcBef>
                <a:spcPts val="0"/>
              </a:spcBef>
              <a:buClr>
                <a:schemeClr val="dk1"/>
              </a:buClr>
              <a:buFont typeface="Arial"/>
              <a:buNone/>
              <a:defRPr sz="2800" b="0" i="0" u="none" strike="noStrike" cap="none" baseline="0">
                <a:solidFill>
                  <a:schemeClr val="dk1"/>
                </a:solidFill>
              </a:defRPr>
            </a:lvl8pPr>
            <a:lvl9pPr marL="0" marR="0" indent="0" algn="l" rtl="0">
              <a:spcBef>
                <a:spcPts val="0"/>
              </a:spcBef>
              <a:buClr>
                <a:schemeClr val="dk1"/>
              </a:buClr>
              <a:buFont typeface="Arial"/>
              <a:buNone/>
              <a:defRPr sz="2800" b="0" i="0" u="none" strike="noStrike" cap="none" baseline="0">
                <a:solidFill>
                  <a:schemeClr val="dk1"/>
                </a:solidFill>
              </a:defRPr>
            </a:lvl9pPr>
          </a:lstStyle>
          <a:p>
            <a:endParaRPr dirty="0"/>
          </a:p>
        </p:txBody>
      </p:sp>
      <p:sp>
        <p:nvSpPr>
          <p:cNvPr id="57" name="Shape 57"/>
          <p:cNvSpPr txBox="1">
            <a:spLocks noGrp="1"/>
          </p:cNvSpPr>
          <p:nvPr>
            <p:ph type="body" idx="1"/>
          </p:nvPr>
        </p:nvSpPr>
        <p:spPr>
          <a:xfrm>
            <a:off x="311704" y="1152475"/>
            <a:ext cx="8520599" cy="3416400"/>
          </a:xfrm>
          <a:prstGeom prst="rect">
            <a:avLst/>
          </a:prstGeom>
          <a:noFill/>
          <a:ln>
            <a:noFill/>
          </a:ln>
        </p:spPr>
        <p:txBody>
          <a:bodyPr lIns="91425" tIns="91425" rIns="91425" bIns="91425" anchor="t" anchorCtr="0"/>
          <a:lstStyle>
            <a:lvl1pPr marL="0" marR="0" indent="0" algn="l" rtl="0">
              <a:lnSpc>
                <a:spcPct val="115000"/>
              </a:lnSpc>
              <a:spcBef>
                <a:spcPts val="0"/>
              </a:spcBef>
              <a:spcAft>
                <a:spcPts val="1600"/>
              </a:spcAft>
              <a:buClr>
                <a:schemeClr val="dk2"/>
              </a:buClr>
              <a:buFont typeface="Arial"/>
              <a:buNone/>
              <a:defRPr sz="1800" b="0" i="0" u="none" strike="noStrike" cap="none" baseline="0">
                <a:solidFill>
                  <a:schemeClr val="dk2"/>
                </a:solidFill>
                <a:latin typeface="Arial"/>
                <a:ea typeface="Arial"/>
                <a:cs typeface="Arial"/>
                <a:sym typeface="Arial"/>
                <a:rtl val="0"/>
              </a:defRPr>
            </a:lvl1pPr>
            <a:lvl2pPr marL="0" marR="0" indent="0" algn="l" rtl="0">
              <a:lnSpc>
                <a:spcPct val="115000"/>
              </a:lnSpc>
              <a:spcBef>
                <a:spcPts val="0"/>
              </a:spcBef>
              <a:spcAft>
                <a:spcPts val="1600"/>
              </a:spcAft>
              <a:buClr>
                <a:schemeClr val="dk2"/>
              </a:buClr>
              <a:buFont typeface="Arial"/>
              <a:buNone/>
              <a:defRPr sz="1400" b="0" i="0" u="none" strike="noStrike" cap="none" baseline="0">
                <a:solidFill>
                  <a:schemeClr val="dk2"/>
                </a:solidFill>
                <a:latin typeface="Arial"/>
                <a:ea typeface="Arial"/>
                <a:cs typeface="Arial"/>
                <a:sym typeface="Arial"/>
                <a:rtl val="0"/>
              </a:defRPr>
            </a:lvl2pPr>
            <a:lvl3pPr marL="0" marR="0" indent="0" algn="l" rtl="0">
              <a:lnSpc>
                <a:spcPct val="115000"/>
              </a:lnSpc>
              <a:spcBef>
                <a:spcPts val="0"/>
              </a:spcBef>
              <a:spcAft>
                <a:spcPts val="1600"/>
              </a:spcAft>
              <a:buClr>
                <a:schemeClr val="dk2"/>
              </a:buClr>
              <a:buFont typeface="Arial"/>
              <a:buNone/>
              <a:defRPr sz="1400" b="0" i="0" u="none" strike="noStrike" cap="none" baseline="0">
                <a:solidFill>
                  <a:schemeClr val="dk2"/>
                </a:solidFill>
                <a:latin typeface="Arial"/>
                <a:ea typeface="Arial"/>
                <a:cs typeface="Arial"/>
                <a:sym typeface="Arial"/>
                <a:rtl val="0"/>
              </a:defRPr>
            </a:lvl3pPr>
            <a:lvl4pPr marL="0" marR="0" indent="0" algn="l" rtl="0">
              <a:lnSpc>
                <a:spcPct val="115000"/>
              </a:lnSpc>
              <a:spcBef>
                <a:spcPts val="0"/>
              </a:spcBef>
              <a:spcAft>
                <a:spcPts val="1600"/>
              </a:spcAft>
              <a:buClr>
                <a:schemeClr val="dk2"/>
              </a:buClr>
              <a:buFont typeface="Arial"/>
              <a:buNone/>
              <a:defRPr sz="1400" b="0" i="0" u="none" strike="noStrike" cap="none" baseline="0">
                <a:solidFill>
                  <a:schemeClr val="dk2"/>
                </a:solidFill>
                <a:latin typeface="Arial"/>
                <a:ea typeface="Arial"/>
                <a:cs typeface="Arial"/>
                <a:sym typeface="Arial"/>
                <a:rtl val="0"/>
              </a:defRPr>
            </a:lvl4pPr>
            <a:lvl5pPr marL="0" marR="0" indent="0" algn="l" rtl="0">
              <a:lnSpc>
                <a:spcPct val="115000"/>
              </a:lnSpc>
              <a:spcBef>
                <a:spcPts val="0"/>
              </a:spcBef>
              <a:spcAft>
                <a:spcPts val="1600"/>
              </a:spcAft>
              <a:buClr>
                <a:schemeClr val="dk2"/>
              </a:buClr>
              <a:buFont typeface="Arial"/>
              <a:buNone/>
              <a:defRPr sz="1400" b="0" i="0" u="none" strike="noStrike" cap="none" baseline="0">
                <a:solidFill>
                  <a:schemeClr val="dk2"/>
                </a:solidFill>
                <a:latin typeface="Arial"/>
                <a:ea typeface="Arial"/>
                <a:cs typeface="Arial"/>
                <a:sym typeface="Arial"/>
                <a:rtl val="0"/>
              </a:defRPr>
            </a:lvl5pPr>
            <a:lvl6pPr marL="0" marR="0" indent="0" algn="l" rtl="0">
              <a:lnSpc>
                <a:spcPct val="115000"/>
              </a:lnSpc>
              <a:spcBef>
                <a:spcPts val="0"/>
              </a:spcBef>
              <a:spcAft>
                <a:spcPts val="1600"/>
              </a:spcAft>
              <a:buClr>
                <a:schemeClr val="dk2"/>
              </a:buClr>
              <a:buFont typeface="Arial"/>
              <a:buNone/>
              <a:defRPr sz="1400" b="0" i="0" u="none" strike="noStrike" cap="none" baseline="0">
                <a:solidFill>
                  <a:schemeClr val="dk2"/>
                </a:solidFill>
                <a:latin typeface="Arial"/>
                <a:ea typeface="Arial"/>
                <a:cs typeface="Arial"/>
                <a:sym typeface="Arial"/>
                <a:rtl val="0"/>
              </a:defRPr>
            </a:lvl6pPr>
            <a:lvl7pPr marL="0" marR="0" indent="0" algn="l" rtl="0">
              <a:lnSpc>
                <a:spcPct val="115000"/>
              </a:lnSpc>
              <a:spcBef>
                <a:spcPts val="0"/>
              </a:spcBef>
              <a:spcAft>
                <a:spcPts val="1600"/>
              </a:spcAft>
              <a:buClr>
                <a:schemeClr val="dk2"/>
              </a:buClr>
              <a:buFont typeface="Arial"/>
              <a:buNone/>
              <a:defRPr sz="1400" b="0" i="0" u="none" strike="noStrike" cap="none" baseline="0">
                <a:solidFill>
                  <a:schemeClr val="dk2"/>
                </a:solidFill>
                <a:latin typeface="Arial"/>
                <a:ea typeface="Arial"/>
                <a:cs typeface="Arial"/>
                <a:sym typeface="Arial"/>
                <a:rtl val="0"/>
              </a:defRPr>
            </a:lvl7pPr>
            <a:lvl8pPr marL="0" marR="0" indent="0" algn="l" rtl="0">
              <a:lnSpc>
                <a:spcPct val="115000"/>
              </a:lnSpc>
              <a:spcBef>
                <a:spcPts val="0"/>
              </a:spcBef>
              <a:spcAft>
                <a:spcPts val="1600"/>
              </a:spcAft>
              <a:buClr>
                <a:schemeClr val="dk2"/>
              </a:buClr>
              <a:buFont typeface="Arial"/>
              <a:buNone/>
              <a:defRPr sz="1400" b="0" i="0" u="none" strike="noStrike" cap="none" baseline="0">
                <a:solidFill>
                  <a:schemeClr val="dk2"/>
                </a:solidFill>
                <a:latin typeface="Arial"/>
                <a:ea typeface="Arial"/>
                <a:cs typeface="Arial"/>
                <a:sym typeface="Arial"/>
                <a:rtl val="0"/>
              </a:defRPr>
            </a:lvl8pPr>
            <a:lvl9pPr marL="0" marR="0" indent="0" algn="l" rtl="0">
              <a:lnSpc>
                <a:spcPct val="115000"/>
              </a:lnSpc>
              <a:spcBef>
                <a:spcPts val="0"/>
              </a:spcBef>
              <a:spcAft>
                <a:spcPts val="1600"/>
              </a:spcAft>
              <a:buClr>
                <a:schemeClr val="dk2"/>
              </a:buClr>
              <a:buFont typeface="Arial"/>
              <a:buNone/>
              <a:defRPr sz="1400" b="0" i="0" u="none" strike="noStrike" cap="none" baseline="0">
                <a:solidFill>
                  <a:schemeClr val="dk2"/>
                </a:solidFill>
                <a:latin typeface="Arial"/>
                <a:ea typeface="Arial"/>
                <a:cs typeface="Arial"/>
                <a:sym typeface="Arial"/>
                <a:rtl val="0"/>
              </a:defRPr>
            </a:lvl9pPr>
          </a:lstStyle>
          <a:p>
            <a:endParaRPr/>
          </a:p>
        </p:txBody>
      </p:sp>
      <p:sp>
        <p:nvSpPr>
          <p:cNvPr id="58" name="Shape 58"/>
          <p:cNvSpPr txBox="1">
            <a:spLocks noGrp="1"/>
          </p:cNvSpPr>
          <p:nvPr>
            <p:ph type="sldNum" idx="12"/>
          </p:nvPr>
        </p:nvSpPr>
        <p:spPr>
          <a:xfrm>
            <a:off x="8472461"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baseline="0">
                <a:solidFill>
                  <a:schemeClr val="dk2"/>
                </a:solidFill>
                <a:latin typeface="Arial"/>
                <a:ea typeface="Arial"/>
                <a:cs typeface="Arial"/>
                <a:sym typeface="Arial"/>
                <a:rtl val="0"/>
              </a:rPr>
              <a:t>‹#›</a:t>
            </a:fld>
            <a:endParaRPr lang="en" sz="1000" b="0" i="0" u="none" strike="noStrike" cap="none" baseline="0">
              <a:solidFill>
                <a:schemeClr val="dk2"/>
              </a:solidFill>
              <a:latin typeface="Arial"/>
              <a:ea typeface="Arial"/>
              <a:cs typeface="Arial"/>
              <a:sym typeface="Arial"/>
              <a:rtl val="0"/>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chemeClr val="tx1"/>
          </a:solidFill>
          <a:latin typeface="Calibri" panose="020F0502020204030204" pitchFamily="34" charset="0"/>
          <a:ea typeface="Calibri" panose="020F0502020204030204" pitchFamily="34" charset="0"/>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5143499"/>
          </a:xfrm>
          <a:prstGeom prst="rect">
            <a:avLst/>
          </a:prstGeom>
        </p:spPr>
      </p:pic>
      <p:sp>
        <p:nvSpPr>
          <p:cNvPr id="4" name="Rectangle 3">
            <a:extLst>
              <a:ext uri="{C183D7F6-B498-43B3-948B-1728B52AA6E4}">
                <adec:decorative xmlns:adec="http://schemas.microsoft.com/office/drawing/2017/decorative" val="1"/>
              </a:ext>
            </a:extLst>
          </p:cNvPr>
          <p:cNvSpPr/>
          <p:nvPr/>
        </p:nvSpPr>
        <p:spPr>
          <a:xfrm>
            <a:off x="-7491" y="-11368"/>
            <a:ext cx="9151489" cy="2194180"/>
          </a:xfrm>
          <a:prstGeom prst="rect">
            <a:avLst/>
          </a:prstGeom>
          <a:solidFill>
            <a:srgbClr val="5DA450"/>
          </a:solidFill>
          <a:ln>
            <a:noFill/>
          </a:ln>
          <a:effectLst/>
        </p:spPr>
        <p:style>
          <a:lnRef idx="1">
            <a:schemeClr val="accent1"/>
          </a:lnRef>
          <a:fillRef idx="3">
            <a:schemeClr val="accent1"/>
          </a:fillRef>
          <a:effectRef idx="2">
            <a:schemeClr val="accent1"/>
          </a:effectRef>
          <a:fontRef idx="minor">
            <a:schemeClr val="lt1"/>
          </a:fontRef>
        </p:style>
        <p:txBody>
          <a:bodyPr lIns="51206" tIns="25603" rIns="51206" bIns="25603" rtlCol="0" anchor="ctr"/>
          <a:lstStyle/>
          <a:p>
            <a:pPr algn="ctr"/>
            <a:endParaRPr lang="en-US" dirty="0"/>
          </a:p>
        </p:txBody>
      </p:sp>
      <p:sp>
        <p:nvSpPr>
          <p:cNvPr id="5" name="Subtitle 4"/>
          <p:cNvSpPr txBox="1">
            <a:spLocks noGrp="1"/>
          </p:cNvSpPr>
          <p:nvPr>
            <p:ph type="title" idx="4294967295"/>
          </p:nvPr>
        </p:nvSpPr>
        <p:spPr>
          <a:xfrm>
            <a:off x="893962" y="523307"/>
            <a:ext cx="8072063" cy="13224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127127" indent="-127127" algn="l" defTabSz="365742" rtl="0" eaLnBrk="1" latinLnBrk="0" hangingPunct="1">
              <a:spcBef>
                <a:spcPct val="20000"/>
              </a:spcBef>
              <a:buFont typeface="Arial"/>
              <a:buChar char="•"/>
              <a:defRPr sz="1200" kern="1200">
                <a:solidFill>
                  <a:schemeClr val="tx1"/>
                </a:solidFill>
                <a:latin typeface="+mn-lt"/>
                <a:ea typeface="+mn-ea"/>
                <a:cs typeface="Arial"/>
              </a:defRPr>
            </a:lvl1pPr>
            <a:lvl2pPr marL="594330" indent="-228589" algn="l" defTabSz="365742" rtl="0" eaLnBrk="1" latinLnBrk="0" hangingPunct="1">
              <a:spcBef>
                <a:spcPct val="20000"/>
              </a:spcBef>
              <a:buFont typeface="Arial"/>
              <a:buChar char="–"/>
              <a:defRPr sz="1200" kern="1200">
                <a:solidFill>
                  <a:schemeClr val="tx1"/>
                </a:solidFill>
                <a:latin typeface="+mn-lt"/>
                <a:ea typeface="+mn-ea"/>
                <a:cs typeface="Arial"/>
              </a:defRPr>
            </a:lvl2pPr>
            <a:lvl3pPr marL="914355" indent="-182871" algn="l" defTabSz="365742" rtl="0" eaLnBrk="1" latinLnBrk="0" hangingPunct="1">
              <a:spcBef>
                <a:spcPct val="20000"/>
              </a:spcBef>
              <a:buFont typeface="Arial"/>
              <a:buChar char="•"/>
              <a:defRPr sz="1200" kern="1200">
                <a:solidFill>
                  <a:schemeClr val="tx1"/>
                </a:solidFill>
                <a:latin typeface="+mn-lt"/>
                <a:ea typeface="+mn-ea"/>
                <a:cs typeface="Arial"/>
              </a:defRPr>
            </a:lvl3pPr>
            <a:lvl4pPr marL="1280096" indent="-182871" algn="l" defTabSz="365742" rtl="0" eaLnBrk="1" latinLnBrk="0" hangingPunct="1">
              <a:spcBef>
                <a:spcPct val="20000"/>
              </a:spcBef>
              <a:buFont typeface="Arial"/>
              <a:buChar char="–"/>
              <a:defRPr sz="1200" kern="1200">
                <a:solidFill>
                  <a:schemeClr val="tx1"/>
                </a:solidFill>
                <a:latin typeface="+mn-lt"/>
                <a:ea typeface="+mn-ea"/>
                <a:cs typeface="Arial"/>
              </a:defRPr>
            </a:lvl4pPr>
            <a:lvl5pPr marL="1645838" indent="-182871" algn="l" defTabSz="365742" rtl="0" eaLnBrk="1" latinLnBrk="0" hangingPunct="1">
              <a:spcBef>
                <a:spcPct val="20000"/>
              </a:spcBef>
              <a:buFont typeface="Arial"/>
              <a:buChar char="»"/>
              <a:defRPr sz="1200" kern="1200">
                <a:solidFill>
                  <a:schemeClr val="tx1"/>
                </a:solidFill>
                <a:latin typeface="+mn-lt"/>
                <a:ea typeface="+mn-ea"/>
                <a:cs typeface="Arial"/>
              </a:defRPr>
            </a:lvl5pPr>
            <a:lvl6pPr marL="2011579" indent="-182871" algn="l" defTabSz="365742" rtl="0" eaLnBrk="1" latinLnBrk="0" hangingPunct="1">
              <a:spcBef>
                <a:spcPct val="20000"/>
              </a:spcBef>
              <a:buFont typeface="Arial"/>
              <a:buChar char="•"/>
              <a:defRPr sz="1600" kern="1200">
                <a:solidFill>
                  <a:schemeClr val="tx1"/>
                </a:solidFill>
                <a:latin typeface="+mn-lt"/>
                <a:ea typeface="+mn-ea"/>
                <a:cs typeface="+mn-cs"/>
              </a:defRPr>
            </a:lvl6pPr>
            <a:lvl7pPr marL="2377321" indent="-182871" algn="l" defTabSz="365742" rtl="0" eaLnBrk="1" latinLnBrk="0" hangingPunct="1">
              <a:spcBef>
                <a:spcPct val="20000"/>
              </a:spcBef>
              <a:buFont typeface="Arial"/>
              <a:buChar char="•"/>
              <a:defRPr sz="1600" kern="1200">
                <a:solidFill>
                  <a:schemeClr val="tx1"/>
                </a:solidFill>
                <a:latin typeface="+mn-lt"/>
                <a:ea typeface="+mn-ea"/>
                <a:cs typeface="+mn-cs"/>
              </a:defRPr>
            </a:lvl7pPr>
            <a:lvl8pPr marL="2743063" indent="-182871" algn="l" defTabSz="365742" rtl="0" eaLnBrk="1" latinLnBrk="0" hangingPunct="1">
              <a:spcBef>
                <a:spcPct val="20000"/>
              </a:spcBef>
              <a:buFont typeface="Arial"/>
              <a:buChar char="•"/>
              <a:defRPr sz="1600" kern="1200">
                <a:solidFill>
                  <a:schemeClr val="tx1"/>
                </a:solidFill>
                <a:latin typeface="+mn-lt"/>
                <a:ea typeface="+mn-ea"/>
                <a:cs typeface="+mn-cs"/>
              </a:defRPr>
            </a:lvl8pPr>
            <a:lvl9pPr marL="3108805" indent="-182871" algn="l" defTabSz="365742"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l" defTabSz="365742" rtl="0" eaLnBrk="1" fontAlgn="auto" latinLnBrk="0" hangingPunct="1">
              <a:lnSpc>
                <a:spcPct val="100000"/>
              </a:lnSpc>
              <a:spcBef>
                <a:spcPts val="0"/>
              </a:spcBef>
              <a:spcAft>
                <a:spcPts val="0"/>
              </a:spcAft>
              <a:buClrTx/>
              <a:buSzTx/>
              <a:buFont typeface="Arial"/>
              <a:buNone/>
              <a:tabLst/>
              <a:defRPr/>
            </a:pPr>
            <a:r>
              <a:rPr kumimoji="0" lang="en-US" sz="3200" b="0" i="0" u="none" strike="noStrike" kern="1200" cap="none" spc="0" normalizeH="0" baseline="0" noProof="0" dirty="0">
                <a:ln>
                  <a:noFill/>
                </a:ln>
                <a:solidFill>
                  <a:srgbClr val="FFFFFF"/>
                </a:solidFill>
                <a:effectLst/>
                <a:uLnTx/>
                <a:uFillTx/>
                <a:latin typeface="+mn-lt"/>
                <a:ea typeface="+mn-ea"/>
                <a:cs typeface="Arial"/>
                <a:sym typeface="Arial"/>
                <a:rtl val="0"/>
              </a:rPr>
              <a:t>Lesson 2 </a:t>
            </a:r>
          </a:p>
          <a:p>
            <a:pPr marL="0" marR="0" lvl="0" indent="0" algn="l" defTabSz="365742" rtl="0" eaLnBrk="1" fontAlgn="auto" latinLnBrk="0" hangingPunct="1">
              <a:lnSpc>
                <a:spcPct val="100000"/>
              </a:lnSpc>
              <a:spcBef>
                <a:spcPts val="0"/>
              </a:spcBef>
              <a:spcAft>
                <a:spcPts val="0"/>
              </a:spcAft>
              <a:buClrTx/>
              <a:buSzTx/>
              <a:buFont typeface="Arial"/>
              <a:buNone/>
              <a:tabLst/>
              <a:defRPr/>
            </a:pPr>
            <a:r>
              <a:rPr kumimoji="0" lang="en-US" sz="4400" b="1" i="0" u="none" strike="noStrike" kern="1200" cap="none" spc="0" normalizeH="0" baseline="0" noProof="0" dirty="0">
                <a:ln>
                  <a:noFill/>
                </a:ln>
                <a:solidFill>
                  <a:srgbClr val="FFFFFF"/>
                </a:solidFill>
                <a:effectLst/>
                <a:uLnTx/>
                <a:uFillTx/>
                <a:latin typeface="+mn-lt"/>
                <a:ea typeface="+mn-ea"/>
                <a:cs typeface="Arial"/>
                <a:sym typeface="Arial"/>
                <a:rtl val="0"/>
              </a:rPr>
              <a:t>Animals: Field to Factory</a:t>
            </a:r>
          </a:p>
        </p:txBody>
      </p:sp>
      <p:sp>
        <p:nvSpPr>
          <p:cNvPr id="12" name="Rectangle 11">
            <a:extLst>
              <a:ext uri="{C183D7F6-B498-43B3-948B-1728B52AA6E4}">
                <adec:decorative xmlns:adec="http://schemas.microsoft.com/office/drawing/2017/decorative" val="1"/>
              </a:ext>
            </a:extLst>
          </p:cNvPr>
          <p:cNvSpPr/>
          <p:nvPr/>
        </p:nvSpPr>
        <p:spPr>
          <a:xfrm>
            <a:off x="7287862" y="284895"/>
            <a:ext cx="1856138" cy="756506"/>
          </a:xfrm>
          <a:prstGeom prst="rect">
            <a:avLst/>
          </a:prstGeom>
          <a:solidFill>
            <a:schemeClr val="tx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dSpan Logo">
            <a:extLst>
              <a:ext uri="{FF2B5EF4-FFF2-40B4-BE49-F238E27FC236}">
                <a16:creationId xmlns:a16="http://schemas.microsoft.com/office/drawing/2014/main" id="{D26073E7-8185-1F4F-8EF5-F74D41C722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287862" y="205948"/>
            <a:ext cx="1787637" cy="914399"/>
          </a:xfrm>
          <a:prstGeom prst="rect">
            <a:avLst/>
          </a:prstGeom>
        </p:spPr>
      </p:pic>
      <p:sp>
        <p:nvSpPr>
          <p:cNvPr id="10" name="TextBox 9"/>
          <p:cNvSpPr txBox="1"/>
          <p:nvPr/>
        </p:nvSpPr>
        <p:spPr>
          <a:xfrm>
            <a:off x="6819892" y="4917015"/>
            <a:ext cx="2133600" cy="200055"/>
          </a:xfrm>
          <a:prstGeom prst="rect">
            <a:avLst/>
          </a:prstGeom>
          <a:noFill/>
        </p:spPr>
        <p:txBody>
          <a:bodyPr wrap="square" rtlCol="0">
            <a:spAutoFit/>
          </a:bodyPr>
          <a:lstStyle/>
          <a:p>
            <a:pPr algn="r"/>
            <a:r>
              <a:rPr lang="en-US" sz="700">
                <a:solidFill>
                  <a:schemeClr val="bg1"/>
                </a:solidFill>
                <a:latin typeface="Calibri"/>
                <a:cs typeface="Calibri"/>
              </a:rPr>
              <a:t>© 2020 </a:t>
            </a:r>
            <a:r>
              <a:rPr lang="en-US" sz="700" dirty="0">
                <a:solidFill>
                  <a:schemeClr val="bg1"/>
                </a:solidFill>
                <a:latin typeface="Calibri"/>
                <a:cs typeface="Calibri"/>
              </a:rPr>
              <a:t>Johns Hopkins University</a:t>
            </a:r>
          </a:p>
        </p:txBody>
      </p:sp>
    </p:spTree>
    <p:extLst>
      <p:ext uri="{BB962C8B-B14F-4D97-AF65-F5344CB8AC3E}">
        <p14:creationId xmlns:p14="http://schemas.microsoft.com/office/powerpoint/2010/main" val="73837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1614"/>
        </a:solidFill>
        <a:effectLst/>
      </p:bgPr>
    </p:bg>
    <p:spTree>
      <p:nvGrpSpPr>
        <p:cNvPr id="1" name="Shape 32"/>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p:nvSpPr>
        <p:spPr>
          <a:xfrm>
            <a:off x="-1" y="0"/>
            <a:ext cx="9144001" cy="912011"/>
          </a:xfrm>
          <a:prstGeom prst="rect">
            <a:avLst/>
          </a:prstGeom>
          <a:solidFill>
            <a:schemeClr val="tx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57200" y="31139"/>
            <a:ext cx="8229600" cy="857400"/>
          </a:xfrm>
        </p:spPr>
        <p:txBody>
          <a:bodyPr>
            <a:noAutofit/>
          </a:bodyPr>
          <a:lstStyle/>
          <a:p>
            <a:pPr lvl="0"/>
            <a:r>
              <a:rPr lang="en-US" sz="3200" b="1" dirty="0">
                <a:solidFill>
                  <a:srgbClr val="FFFFFF"/>
                </a:solidFill>
                <a:ea typeface="Calibri"/>
                <a:cs typeface="Calibri"/>
                <a:sym typeface="Calibri"/>
                <a:rtl val="0"/>
              </a:rPr>
              <a:t>Global Animal Product</a:t>
            </a:r>
            <a:r>
              <a:rPr lang="en" sz="3200" b="1" dirty="0">
                <a:solidFill>
                  <a:srgbClr val="FFFFFF"/>
                </a:solidFill>
                <a:ea typeface="Calibri"/>
                <a:cs typeface="Calibri"/>
                <a:sym typeface="Calibri"/>
                <a:rtl val="0"/>
              </a:rPr>
              <a:t> Consumption</a:t>
            </a:r>
            <a:endParaRPr lang="en-US" sz="3200" dirty="0">
              <a:solidFill>
                <a:srgbClr val="FFFFFF"/>
              </a:solidFill>
            </a:endParaRPr>
          </a:p>
        </p:txBody>
      </p:sp>
      <p:pic>
        <p:nvPicPr>
          <p:cNvPr id="5" name="Picture 4" descr="Global animal product consumption chart. Chart includes consumption numbers of  eggs, seafood, meat, and milk. Countries include totals from: least developed countries, China, the world and the United States in kg/person/year.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79452"/>
            <a:ext cx="9144000" cy="3825898"/>
          </a:xfrm>
          <a:prstGeom prst="rect">
            <a:avLst/>
          </a:prstGeom>
        </p:spPr>
      </p:pic>
      <p:sp>
        <p:nvSpPr>
          <p:cNvPr id="3" name="TextBox 2"/>
          <p:cNvSpPr txBox="1"/>
          <p:nvPr/>
        </p:nvSpPr>
        <p:spPr>
          <a:xfrm>
            <a:off x="6780374" y="1200150"/>
            <a:ext cx="1990246" cy="1015663"/>
          </a:xfrm>
          <a:prstGeom prst="rect">
            <a:avLst/>
          </a:prstGeom>
          <a:noFill/>
        </p:spPr>
        <p:txBody>
          <a:bodyPr wrap="square" rtlCol="0">
            <a:spAutoFit/>
          </a:bodyPr>
          <a:lstStyle/>
          <a:p>
            <a:r>
              <a:rPr lang="en-US" sz="1600" dirty="0">
                <a:solidFill>
                  <a:srgbClr val="FFFFFF"/>
                </a:solidFill>
                <a:latin typeface="Calibri"/>
                <a:cs typeface="Calibri"/>
              </a:rPr>
              <a:t>Average per capita availability of animal products, 2009</a:t>
            </a:r>
          </a:p>
          <a:p>
            <a:endParaRPr lang="en-US" sz="1200" dirty="0">
              <a:solidFill>
                <a:srgbClr val="7F7F7F"/>
              </a:solidFill>
              <a:latin typeface="Calibri"/>
              <a:cs typeface="Calibri"/>
            </a:endParaRPr>
          </a:p>
        </p:txBody>
      </p:sp>
      <p:sp>
        <p:nvSpPr>
          <p:cNvPr id="4" name="Text Placeholder 3"/>
          <p:cNvSpPr>
            <a:spLocks noGrp="1"/>
          </p:cNvSpPr>
          <p:nvPr>
            <p:ph type="body" sz="quarter" idx="13"/>
          </p:nvPr>
        </p:nvSpPr>
        <p:spPr/>
        <p:txBody>
          <a:bodyPr/>
          <a:lstStyle/>
          <a:p>
            <a:r>
              <a:rPr lang="en-US" dirty="0">
                <a:solidFill>
                  <a:srgbClr val="FFFFFF"/>
                </a:solidFill>
              </a:rPr>
              <a:t>Data source: U.N. Food &amp; Agriculture Organization. FAOSTAT. 2013.</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
        <p:cNvGrpSpPr/>
        <p:nvPr/>
      </p:nvGrpSpPr>
      <p:grpSpPr>
        <a:xfrm>
          <a:off x="0" y="0"/>
          <a:ext cx="0" cy="0"/>
          <a:chOff x="0" y="0"/>
          <a:chExt cx="0" cy="0"/>
        </a:xfrm>
      </p:grpSpPr>
      <p:pic>
        <p:nvPicPr>
          <p:cNvPr id="2" name="Picture 1" descr="A large group of broiler chicken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1" name="Rectangle 10">
            <a:extLst>
              <a:ext uri="{C183D7F6-B498-43B3-948B-1728B52AA6E4}">
                <adec:decorative xmlns:adec="http://schemas.microsoft.com/office/drawing/2017/decorative" val="1"/>
              </a:ext>
            </a:extLst>
          </p:cNvPr>
          <p:cNvSpPr/>
          <p:nvPr/>
        </p:nvSpPr>
        <p:spPr>
          <a:xfrm>
            <a:off x="4023474" y="406400"/>
            <a:ext cx="5130800" cy="1092200"/>
          </a:xfrm>
          <a:prstGeom prst="rect">
            <a:avLst/>
          </a:prstGeom>
          <a:solidFill>
            <a:schemeClr val="tx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hape 33"/>
          <p:cNvSpPr txBox="1">
            <a:spLocks noGrp="1"/>
          </p:cNvSpPr>
          <p:nvPr>
            <p:ph type="title" idx="4294967295"/>
          </p:nvPr>
        </p:nvSpPr>
        <p:spPr>
          <a:xfrm>
            <a:off x="4165600" y="606378"/>
            <a:ext cx="4775200" cy="666841"/>
          </a:xfrm>
          <a:prstGeom prst="rect">
            <a:avLst/>
          </a:prstGeom>
          <a:noFill/>
          <a:ln>
            <a:noFill/>
            <a:prstDash/>
          </a:ln>
          <a:effectLst/>
        </p:spPr>
        <p:txBody>
          <a:bodyPr rot="0" spcFirstLastPara="0" vertOverflow="overflow" horzOverflow="overflow" vert="horz" wrap="square" lIns="91425" tIns="91425" rIns="91425" bIns="91425" numCol="1" spcCol="0" rtlCol="0" fromWordArt="0" anchor="b" anchorCtr="0" forceAA="0" compatLnSpc="1">
            <a:prstTxWarp prst="textNoShape">
              <a:avLst/>
            </a:prstTxWarp>
            <a:noAutofit/>
          </a:bodyPr>
          <a:lstStyle>
            <a:lvl1pPr algn="l" defTabSz="365742" rtl="0" eaLnBrk="1" latinLnBrk="0" hangingPunct="1">
              <a:spcBef>
                <a:spcPct val="0"/>
              </a:spcBef>
              <a:buNone/>
              <a:defRPr sz="3000" b="1" kern="1200">
                <a:solidFill>
                  <a:srgbClr val="FFFFFF"/>
                </a:solidFill>
                <a:latin typeface="+mj-lt"/>
                <a:ea typeface="+mj-ea"/>
                <a:cs typeface="Arial"/>
              </a:defRPr>
            </a:lvl1pPr>
          </a:lstStyle>
          <a:p>
            <a:pPr marL="0" marR="0" lvl="0" indent="0" algn="l" defTabSz="365742" rtl="0" eaLnBrk="1" fontAlgn="auto" latinLnBrk="0" hangingPunct="1">
              <a:lnSpc>
                <a:spcPct val="100000"/>
              </a:lnSpc>
              <a:spcBef>
                <a:spcPts val="0"/>
              </a:spcBef>
              <a:spcAft>
                <a:spcPts val="0"/>
              </a:spcAft>
              <a:buClr>
                <a:schemeClr val="dk1"/>
              </a:buClr>
              <a:buSzPct val="25000"/>
              <a:buFont typeface="Calibri"/>
              <a:buNone/>
              <a:tabLst/>
              <a:defRPr/>
            </a:pPr>
            <a:r>
              <a:rPr kumimoji="0" lang="en-US" sz="3000" b="1" i="0" u="none" strike="noStrike" kern="1200" cap="none" spc="0" normalizeH="0" baseline="0" noProof="0" dirty="0">
                <a:ln>
                  <a:noFill/>
                </a:ln>
                <a:solidFill>
                  <a:srgbClr val="FFFFFF"/>
                </a:solidFill>
                <a:effectLst>
                  <a:outerShdw dist="63500" dir="2700000" algn="tl" rotWithShape="0">
                    <a:srgbClr val="000000"/>
                  </a:outerShdw>
                </a:effectLst>
                <a:uLnTx/>
                <a:uFillTx/>
                <a:latin typeface="Calibri"/>
                <a:ea typeface="Calibri"/>
                <a:cs typeface="Calibri"/>
                <a:sym typeface="Calibri"/>
                <a:rtl val="0"/>
              </a:rPr>
              <a:t>Chickens raised for meat</a:t>
            </a:r>
            <a:endParaRPr kumimoji="0" lang="en" sz="3000" b="1" i="0" u="none" strike="noStrike" kern="1200" cap="none" spc="0" normalizeH="0" baseline="0" noProof="0" dirty="0">
              <a:ln>
                <a:noFill/>
              </a:ln>
              <a:solidFill>
                <a:srgbClr val="FFFFFF"/>
              </a:solidFill>
              <a:effectLst>
                <a:outerShdw dist="63500" dir="2700000" algn="tl" rotWithShape="0">
                  <a:srgbClr val="000000"/>
                </a:outerShdw>
              </a:effectLst>
              <a:uLnTx/>
              <a:uFillTx/>
              <a:latin typeface="Calibri"/>
              <a:ea typeface="Calibri"/>
              <a:cs typeface="Calibri"/>
              <a:sym typeface="Calibri"/>
              <a:rtl val="0"/>
            </a:endParaRPr>
          </a:p>
        </p:txBody>
      </p:sp>
      <p:sp>
        <p:nvSpPr>
          <p:cNvPr id="4" name="Text Placeholder 3"/>
          <p:cNvSpPr>
            <a:spLocks noGrp="1"/>
          </p:cNvSpPr>
          <p:nvPr>
            <p:ph type="body" sz="quarter" idx="13"/>
          </p:nvPr>
        </p:nvSpPr>
        <p:spPr/>
        <p:txBody>
          <a:bodyPr/>
          <a:lstStyle/>
          <a:p>
            <a:r>
              <a:rPr lang="en-US" dirty="0">
                <a:solidFill>
                  <a:schemeClr val="tx1"/>
                </a:solidFill>
              </a:rPr>
              <a:t>Photo credit: Farm Sanctuary. www.farmsanctuary.org.</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
        <p:cNvGrpSpPr/>
        <p:nvPr/>
      </p:nvGrpSpPr>
      <p:grpSpPr>
        <a:xfrm>
          <a:off x="0" y="0"/>
          <a:ext cx="0" cy="0"/>
          <a:chOff x="0" y="0"/>
          <a:chExt cx="0" cy="0"/>
        </a:xfrm>
      </p:grpSpPr>
      <p:pic>
        <p:nvPicPr>
          <p:cNvPr id="2" name="Picture 1" descr="Hogs in cramped pen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12" name="Rectangle 11">
            <a:extLst>
              <a:ext uri="{C183D7F6-B498-43B3-948B-1728B52AA6E4}">
                <adec:decorative xmlns:adec="http://schemas.microsoft.com/office/drawing/2017/decorative" val="1"/>
              </a:ext>
            </a:extLst>
          </p:cNvPr>
          <p:cNvSpPr/>
          <p:nvPr/>
        </p:nvSpPr>
        <p:spPr>
          <a:xfrm>
            <a:off x="6951132" y="406400"/>
            <a:ext cx="2192867" cy="1092200"/>
          </a:xfrm>
          <a:prstGeom prst="rect">
            <a:avLst/>
          </a:prstGeom>
          <a:solidFill>
            <a:schemeClr val="tx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hape 33"/>
          <p:cNvSpPr txBox="1">
            <a:spLocks noGrp="1"/>
          </p:cNvSpPr>
          <p:nvPr>
            <p:ph type="title" idx="4294967295"/>
          </p:nvPr>
        </p:nvSpPr>
        <p:spPr>
          <a:xfrm>
            <a:off x="7115174" y="606378"/>
            <a:ext cx="1825625" cy="666841"/>
          </a:xfrm>
          <a:prstGeom prst="rect">
            <a:avLst/>
          </a:prstGeom>
          <a:noFill/>
          <a:ln>
            <a:noFill/>
            <a:prstDash/>
          </a:ln>
          <a:effectLst/>
        </p:spPr>
        <p:txBody>
          <a:bodyPr rot="0" spcFirstLastPara="0" vertOverflow="overflow" horzOverflow="overflow" vert="horz" wrap="square" lIns="91425" tIns="91425" rIns="91425" bIns="91425" numCol="1" spcCol="0" rtlCol="0" fromWordArt="0" anchor="b" anchorCtr="0" forceAA="0" compatLnSpc="1">
            <a:prstTxWarp prst="textNoShape">
              <a:avLst/>
            </a:prstTxWarp>
            <a:noAutofit/>
          </a:bodyPr>
          <a:lstStyle>
            <a:lvl1pPr algn="l" defTabSz="365742" rtl="0" eaLnBrk="1" latinLnBrk="0" hangingPunct="1">
              <a:spcBef>
                <a:spcPct val="0"/>
              </a:spcBef>
              <a:buNone/>
              <a:defRPr sz="3000" b="1" kern="1200">
                <a:solidFill>
                  <a:srgbClr val="FFFFFF"/>
                </a:solidFill>
                <a:latin typeface="+mj-lt"/>
                <a:ea typeface="+mj-ea"/>
                <a:cs typeface="Arial"/>
              </a:defRPr>
            </a:lvl1pPr>
          </a:lstStyle>
          <a:p>
            <a:pPr marL="0" marR="0" lvl="0" indent="0" algn="l" defTabSz="365742" rtl="0" eaLnBrk="1" fontAlgn="auto" latinLnBrk="0" hangingPunct="1">
              <a:lnSpc>
                <a:spcPct val="100000"/>
              </a:lnSpc>
              <a:spcBef>
                <a:spcPts val="0"/>
              </a:spcBef>
              <a:spcAft>
                <a:spcPts val="0"/>
              </a:spcAft>
              <a:buClr>
                <a:schemeClr val="dk1"/>
              </a:buClr>
              <a:buSzPct val="25000"/>
              <a:buFont typeface="Calibri"/>
              <a:buNone/>
              <a:tabLst/>
              <a:defRPr/>
            </a:pPr>
            <a:r>
              <a:rPr kumimoji="0" lang="en-US" sz="3000" b="1" i="0" u="none" strike="noStrike" kern="1200" cap="none" spc="0" normalizeH="0" baseline="0" noProof="0" dirty="0">
                <a:ln>
                  <a:noFill/>
                </a:ln>
                <a:solidFill>
                  <a:srgbClr val="FFFFFF"/>
                </a:solidFill>
                <a:effectLst>
                  <a:outerShdw dist="63500" dir="2700000" algn="tl" rotWithShape="0">
                    <a:srgbClr val="000000"/>
                  </a:outerShdw>
                </a:effectLst>
                <a:uLnTx/>
                <a:uFillTx/>
                <a:latin typeface="Calibri"/>
                <a:ea typeface="Calibri"/>
                <a:cs typeface="Calibri"/>
                <a:sym typeface="Calibri"/>
                <a:rtl val="0"/>
              </a:rPr>
              <a:t>Hogs</a:t>
            </a:r>
            <a:endParaRPr kumimoji="0" lang="en" sz="3000" b="1" i="0" u="none" strike="noStrike" kern="1200" cap="none" spc="0" normalizeH="0" baseline="0" noProof="0" dirty="0">
              <a:ln>
                <a:noFill/>
              </a:ln>
              <a:solidFill>
                <a:srgbClr val="FFFFFF"/>
              </a:solidFill>
              <a:effectLst>
                <a:outerShdw dist="63500" dir="2700000" algn="tl" rotWithShape="0">
                  <a:srgbClr val="000000"/>
                </a:outerShdw>
              </a:effectLst>
              <a:uLnTx/>
              <a:uFillTx/>
              <a:latin typeface="Calibri"/>
              <a:ea typeface="Calibri"/>
              <a:cs typeface="Calibri"/>
              <a:sym typeface="Calibri"/>
              <a:rtl val="0"/>
            </a:endParaRPr>
          </a:p>
        </p:txBody>
      </p:sp>
      <p:sp>
        <p:nvSpPr>
          <p:cNvPr id="4" name="Text Placeholder 3"/>
          <p:cNvSpPr>
            <a:spLocks noGrp="1"/>
          </p:cNvSpPr>
          <p:nvPr>
            <p:ph type="body" sz="quarter" idx="13"/>
          </p:nvPr>
        </p:nvSpPr>
        <p:spPr/>
        <p:txBody>
          <a:bodyPr/>
          <a:lstStyle/>
          <a:p>
            <a:r>
              <a:rPr lang="en-US" dirty="0">
                <a:solidFill>
                  <a:schemeClr val="tx1"/>
                </a:solidFill>
              </a:rPr>
              <a:t>Photo credit: Jeff </a:t>
            </a:r>
            <a:r>
              <a:rPr lang="en-US" dirty="0" err="1">
                <a:solidFill>
                  <a:schemeClr val="tx1"/>
                </a:solidFill>
              </a:rPr>
              <a:t>Vanuga</a:t>
            </a:r>
            <a:r>
              <a:rPr lang="en-US" dirty="0">
                <a:solidFill>
                  <a:schemeClr val="tx1"/>
                </a:solidFill>
              </a:rPr>
              <a:t>, USDA Natural Resources Conservation Service.</a:t>
            </a:r>
          </a:p>
        </p:txBody>
      </p:sp>
    </p:spTree>
    <p:extLst>
      <p:ext uri="{BB962C8B-B14F-4D97-AF65-F5344CB8AC3E}">
        <p14:creationId xmlns:p14="http://schemas.microsoft.com/office/powerpoint/2010/main" val="3631042676"/>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2" name="Picture 1" descr="Laying hens in battery cage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Rectangle 6">
            <a:extLst>
              <a:ext uri="{C183D7F6-B498-43B3-948B-1728B52AA6E4}">
                <adec:decorative xmlns:adec="http://schemas.microsoft.com/office/drawing/2017/decorative" val="1"/>
              </a:ext>
            </a:extLst>
          </p:cNvPr>
          <p:cNvSpPr/>
          <p:nvPr/>
        </p:nvSpPr>
        <p:spPr>
          <a:xfrm>
            <a:off x="5562600" y="406400"/>
            <a:ext cx="3581399" cy="1092200"/>
          </a:xfrm>
          <a:prstGeom prst="rect">
            <a:avLst/>
          </a:prstGeom>
          <a:solidFill>
            <a:schemeClr val="tx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hape 33"/>
          <p:cNvSpPr txBox="1">
            <a:spLocks noGrp="1"/>
          </p:cNvSpPr>
          <p:nvPr>
            <p:ph type="title" idx="4294967295"/>
          </p:nvPr>
        </p:nvSpPr>
        <p:spPr>
          <a:xfrm>
            <a:off x="5819141" y="606378"/>
            <a:ext cx="2867659" cy="666841"/>
          </a:xfrm>
          <a:prstGeom prst="rect">
            <a:avLst/>
          </a:prstGeom>
          <a:noFill/>
          <a:ln>
            <a:noFill/>
            <a:prstDash/>
          </a:ln>
          <a:effectLst/>
        </p:spPr>
        <p:txBody>
          <a:bodyPr rot="0" spcFirstLastPara="0" vertOverflow="overflow" horzOverflow="overflow" vert="horz" wrap="square" lIns="91425" tIns="91425" rIns="91425" bIns="91425" numCol="1" spcCol="0" rtlCol="0" fromWordArt="0" anchor="b" anchorCtr="0" forceAA="0" compatLnSpc="1">
            <a:prstTxWarp prst="textNoShape">
              <a:avLst/>
            </a:prstTxWarp>
            <a:noAutofit/>
          </a:bodyPr>
          <a:lstStyle>
            <a:lvl1pPr algn="l" defTabSz="365742" rtl="0" eaLnBrk="1" latinLnBrk="0" hangingPunct="1">
              <a:spcBef>
                <a:spcPct val="0"/>
              </a:spcBef>
              <a:buNone/>
              <a:defRPr sz="3000" b="1" kern="1200">
                <a:solidFill>
                  <a:srgbClr val="FFFFFF"/>
                </a:solidFill>
                <a:latin typeface="+mj-lt"/>
                <a:ea typeface="+mj-ea"/>
                <a:cs typeface="Arial"/>
              </a:defRPr>
            </a:lvl1pPr>
          </a:lstStyle>
          <a:p>
            <a:pPr marL="0" marR="0" lvl="0" indent="0" algn="l" defTabSz="365742" rtl="0" eaLnBrk="1" fontAlgn="auto" latinLnBrk="0" hangingPunct="1">
              <a:lnSpc>
                <a:spcPct val="100000"/>
              </a:lnSpc>
              <a:spcBef>
                <a:spcPts val="0"/>
              </a:spcBef>
              <a:spcAft>
                <a:spcPts val="0"/>
              </a:spcAft>
              <a:buClr>
                <a:schemeClr val="dk1"/>
              </a:buClr>
              <a:buSzPct val="25000"/>
              <a:buFont typeface="Calibri"/>
              <a:buNone/>
              <a:tabLst/>
              <a:defRPr/>
            </a:pPr>
            <a:r>
              <a:rPr kumimoji="0" lang="en-US" sz="3000" b="1" i="0" u="none" strike="noStrike" kern="1200" cap="none" spc="0" normalizeH="0" baseline="0" noProof="0" dirty="0">
                <a:ln>
                  <a:noFill/>
                </a:ln>
                <a:solidFill>
                  <a:srgbClr val="FFFFFF"/>
                </a:solidFill>
                <a:effectLst>
                  <a:outerShdw dist="63500" dir="2700000" algn="tl" rotWithShape="0">
                    <a:srgbClr val="000000"/>
                  </a:outerShdw>
                </a:effectLst>
                <a:uLnTx/>
                <a:uFillTx/>
                <a:latin typeface="Calibri"/>
                <a:ea typeface="Calibri"/>
                <a:cs typeface="Calibri"/>
                <a:sym typeface="Calibri"/>
                <a:rtl val="0"/>
              </a:rPr>
              <a:t>Laying hens</a:t>
            </a:r>
            <a:endParaRPr kumimoji="0" lang="en" sz="3000" b="1" i="0" u="none" strike="noStrike" kern="1200" cap="none" spc="0" normalizeH="0" baseline="0" noProof="0" dirty="0">
              <a:ln>
                <a:noFill/>
              </a:ln>
              <a:solidFill>
                <a:srgbClr val="FFFFFF"/>
              </a:solidFill>
              <a:effectLst>
                <a:outerShdw dist="63500" dir="2700000" algn="tl" rotWithShape="0">
                  <a:srgbClr val="000000"/>
                </a:outerShdw>
              </a:effectLst>
              <a:uLnTx/>
              <a:uFillTx/>
              <a:latin typeface="Calibri"/>
              <a:ea typeface="Calibri"/>
              <a:cs typeface="Calibri"/>
              <a:sym typeface="Calibri"/>
              <a:rtl val="0"/>
            </a:endParaRPr>
          </a:p>
        </p:txBody>
      </p:sp>
      <p:sp>
        <p:nvSpPr>
          <p:cNvPr id="3" name="Text Placeholder 2"/>
          <p:cNvSpPr>
            <a:spLocks noGrp="1"/>
          </p:cNvSpPr>
          <p:nvPr>
            <p:ph type="body" sz="quarter" idx="13"/>
          </p:nvPr>
        </p:nvSpPr>
        <p:spPr/>
        <p:txBody>
          <a:bodyPr/>
          <a:lstStyle/>
          <a:p>
            <a:r>
              <a:rPr lang="en-US" dirty="0">
                <a:solidFill>
                  <a:schemeClr val="tx1"/>
                </a:solidFill>
              </a:rPr>
              <a:t>Photo credit: Farm Sanctuary. www.farmsanctuary.org.</a:t>
            </a:r>
          </a:p>
        </p:txBody>
      </p:sp>
    </p:spTree>
    <p:extLst>
      <p:ext uri="{BB962C8B-B14F-4D97-AF65-F5344CB8AC3E}">
        <p14:creationId xmlns:p14="http://schemas.microsoft.com/office/powerpoint/2010/main" val="1144802167"/>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
        <p:cNvGrpSpPr/>
        <p:nvPr/>
      </p:nvGrpSpPr>
      <p:grpSpPr>
        <a:xfrm>
          <a:off x="0" y="0"/>
          <a:ext cx="0" cy="0"/>
          <a:chOff x="0" y="0"/>
          <a:chExt cx="0" cy="0"/>
        </a:xfrm>
      </p:grpSpPr>
      <p:pic>
        <p:nvPicPr>
          <p:cNvPr id="3" name="Picture 2" descr="Beef cattle on feedlot in Nebraska."/>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2" name="Rectangle 11">
            <a:extLst>
              <a:ext uri="{C183D7F6-B498-43B3-948B-1728B52AA6E4}">
                <adec:decorative xmlns:adec="http://schemas.microsoft.com/office/drawing/2017/decorative" val="1"/>
              </a:ext>
            </a:extLst>
          </p:cNvPr>
          <p:cNvSpPr/>
          <p:nvPr/>
        </p:nvSpPr>
        <p:spPr>
          <a:xfrm>
            <a:off x="5029200" y="381000"/>
            <a:ext cx="4114800" cy="1092200"/>
          </a:xfrm>
          <a:prstGeom prst="rect">
            <a:avLst/>
          </a:prstGeom>
          <a:solidFill>
            <a:schemeClr val="tx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Shape 43"/>
          <p:cNvSpPr txBox="1">
            <a:spLocks noGrp="1"/>
          </p:cNvSpPr>
          <p:nvPr>
            <p:ph type="title" idx="4294967295"/>
          </p:nvPr>
        </p:nvSpPr>
        <p:spPr>
          <a:xfrm>
            <a:off x="5198840" y="651932"/>
            <a:ext cx="3767359" cy="482600"/>
          </a:xfrm>
          <a:prstGeom prst="rect">
            <a:avLst/>
          </a:prstGeom>
          <a:noFill/>
          <a:ln>
            <a:noFill/>
            <a:prstDash/>
          </a:ln>
          <a:effectLst/>
        </p:spPr>
        <p:txBody>
          <a:bodyPr rot="0" spcFirstLastPara="0"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Calibri"/>
              <a:buNone/>
              <a:tabLst/>
              <a:defRPr/>
            </a:pPr>
            <a:r>
              <a:rPr kumimoji="0" lang="en" sz="2800" b="1" i="0" u="none" strike="noStrike" kern="0" cap="none" spc="0" normalizeH="0" baseline="0" noProof="0" dirty="0">
                <a:ln>
                  <a:noFill/>
                </a:ln>
                <a:solidFill>
                  <a:srgbClr val="FFFFFF"/>
                </a:solidFill>
                <a:effectLst>
                  <a:outerShdw dist="63500" dir="2700000" algn="tl" rotWithShape="0">
                    <a:srgbClr val="000000"/>
                  </a:outerShdw>
                </a:effectLst>
                <a:uLnTx/>
                <a:uFillTx/>
                <a:latin typeface="Calibri"/>
                <a:ea typeface="Calibri"/>
                <a:cs typeface="Calibri"/>
                <a:sym typeface="Calibri"/>
                <a:rtl val="0"/>
              </a:rPr>
              <a:t>Beef cattle on feedlot</a:t>
            </a:r>
          </a:p>
        </p:txBody>
      </p:sp>
      <p:sp>
        <p:nvSpPr>
          <p:cNvPr id="7" name="Text Placeholder 6"/>
          <p:cNvSpPr>
            <a:spLocks noGrp="1"/>
          </p:cNvSpPr>
          <p:nvPr>
            <p:ph type="body" sz="quarter" idx="13"/>
          </p:nvPr>
        </p:nvSpPr>
        <p:spPr/>
        <p:txBody>
          <a:bodyPr/>
          <a:lstStyle/>
          <a:p>
            <a:r>
              <a:rPr lang="en-US" b="1" dirty="0">
                <a:solidFill>
                  <a:srgbClr val="000000"/>
                </a:solidFill>
                <a:latin typeface="Calibri"/>
                <a:cs typeface="Calibri"/>
              </a:rPr>
              <a:t>Photo credit: Michael Milli, CLF.</a:t>
            </a:r>
          </a:p>
        </p:txBody>
      </p:sp>
    </p:spTree>
    <p:extLst>
      <p:ext uri="{BB962C8B-B14F-4D97-AF65-F5344CB8AC3E}">
        <p14:creationId xmlns:p14="http://schemas.microsoft.com/office/powerpoint/2010/main" val="47739904"/>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0" y="257554"/>
            <a:ext cx="6477000" cy="762001"/>
          </a:xfrm>
          <a:prstGeom prst="rect">
            <a:avLst/>
          </a:prstGeom>
          <a:solidFill>
            <a:schemeClr val="tx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01583"/>
            <a:ext cx="8229600" cy="857400"/>
          </a:xfrm>
        </p:spPr>
        <p:txBody>
          <a:bodyPr>
            <a:noAutofit/>
          </a:bodyPr>
          <a:lstStyle/>
          <a:p>
            <a:r>
              <a:rPr lang="en-US" sz="3200" b="1" dirty="0">
                <a:solidFill>
                  <a:srgbClr val="FFFFFF"/>
                </a:solidFill>
                <a:effectLst>
                  <a:outerShdw dist="63500" dir="2700000" algn="tl" rotWithShape="0">
                    <a:srgbClr val="000000"/>
                  </a:outerShdw>
                </a:effectLst>
                <a:latin typeface="Calibri"/>
                <a:cs typeface="Calibri"/>
              </a:rPr>
              <a:t>Animal Product Prices, 1950-2000</a:t>
            </a:r>
          </a:p>
        </p:txBody>
      </p:sp>
      <p:pic>
        <p:nvPicPr>
          <p:cNvPr id="5" name="Picture 4" descr="Animal product prices are for beef, pork, chicken, milk, and eggs. There are values for around 1950 and 2000 for each category. Values are retail prices adjusted to 2013 dollars. Prices range from $1.00 to a little over $7.0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 y="746761"/>
            <a:ext cx="8001634" cy="4273600"/>
          </a:xfrm>
          <a:prstGeom prst="rect">
            <a:avLst/>
          </a:prstGeom>
        </p:spPr>
      </p:pic>
      <p:sp>
        <p:nvSpPr>
          <p:cNvPr id="3" name="Text Placeholder 2"/>
          <p:cNvSpPr>
            <a:spLocks noGrp="1"/>
          </p:cNvSpPr>
          <p:nvPr>
            <p:ph type="body" sz="quarter" idx="13"/>
          </p:nvPr>
        </p:nvSpPr>
        <p:spPr>
          <a:xfrm>
            <a:off x="152400" y="4781550"/>
            <a:ext cx="8763000" cy="215950"/>
          </a:xfrm>
        </p:spPr>
        <p:txBody>
          <a:bodyPr/>
          <a:lstStyle/>
          <a:p>
            <a:pPr>
              <a:tabLst>
                <a:tab pos="974725" algn="l"/>
              </a:tabLst>
            </a:pPr>
            <a:endParaRPr lang="it-IT" dirty="0">
              <a:solidFill>
                <a:schemeClr val="tx1">
                  <a:lumMod val="50000"/>
                  <a:lumOff val="50000"/>
                </a:schemeClr>
              </a:solidFill>
              <a:latin typeface="Calibri"/>
              <a:cs typeface="Calibri"/>
            </a:endParaRPr>
          </a:p>
          <a:p>
            <a:pPr>
              <a:tabLst>
                <a:tab pos="974725" algn="l"/>
              </a:tabLst>
            </a:pPr>
            <a:endParaRPr lang="it-IT" dirty="0">
              <a:solidFill>
                <a:schemeClr val="tx1">
                  <a:lumMod val="50000"/>
                  <a:lumOff val="50000"/>
                </a:schemeClr>
              </a:solidFill>
              <a:latin typeface="Calibri"/>
              <a:cs typeface="Calibri"/>
            </a:endParaRPr>
          </a:p>
          <a:p>
            <a:pPr>
              <a:tabLst>
                <a:tab pos="974725" algn="l"/>
              </a:tabLst>
            </a:pPr>
            <a:r>
              <a:rPr lang="it-IT" dirty="0">
                <a:solidFill>
                  <a:schemeClr val="tx1">
                    <a:lumMod val="50000"/>
                    <a:lumOff val="50000"/>
                  </a:schemeClr>
                </a:solidFill>
                <a:latin typeface="Calibri"/>
                <a:cs typeface="Calibri"/>
              </a:rPr>
              <a:t>*Per pound, **Per half gallon, ***Per dozen. </a:t>
            </a:r>
            <a:r>
              <a:rPr lang="en-US" dirty="0">
                <a:solidFill>
                  <a:schemeClr val="tx1">
                    <a:lumMod val="50000"/>
                    <a:lumOff val="50000"/>
                  </a:schemeClr>
                </a:solidFill>
                <a:latin typeface="Calibri"/>
                <a:cs typeface="Calibri"/>
              </a:rPr>
              <a:t>Data source: USDA Economic Research Service.</a:t>
            </a:r>
          </a:p>
        </p:txBody>
      </p:sp>
    </p:spTree>
    <p:extLst>
      <p:ext uri="{BB962C8B-B14F-4D97-AF65-F5344CB8AC3E}">
        <p14:creationId xmlns:p14="http://schemas.microsoft.com/office/powerpoint/2010/main" val="3282857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
        <p:cNvGrpSpPr/>
        <p:nvPr/>
      </p:nvGrpSpPr>
      <p:grpSpPr>
        <a:xfrm>
          <a:off x="0" y="0"/>
          <a:ext cx="0" cy="0"/>
          <a:chOff x="0" y="0"/>
          <a:chExt cx="0" cy="0"/>
        </a:xfrm>
      </p:grpSpPr>
      <p:pic>
        <p:nvPicPr>
          <p:cNvPr id="3" name="Picture 2" descr="Pasture raised chicken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595"/>
            <a:ext cx="9144000" cy="5138905"/>
          </a:xfrm>
          <a:prstGeom prst="rect">
            <a:avLst/>
          </a:prstGeom>
        </p:spPr>
      </p:pic>
      <p:sp>
        <p:nvSpPr>
          <p:cNvPr id="11" name="Rectangle 10">
            <a:extLst>
              <a:ext uri="{C183D7F6-B498-43B3-948B-1728B52AA6E4}">
                <adec:decorative xmlns:adec="http://schemas.microsoft.com/office/drawing/2017/decorative" val="1"/>
              </a:ext>
            </a:extLst>
          </p:cNvPr>
          <p:cNvSpPr/>
          <p:nvPr/>
        </p:nvSpPr>
        <p:spPr>
          <a:xfrm>
            <a:off x="3581400" y="3859545"/>
            <a:ext cx="5562601" cy="1092200"/>
          </a:xfrm>
          <a:prstGeom prst="rect">
            <a:avLst/>
          </a:prstGeom>
          <a:solidFill>
            <a:schemeClr val="tx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hape 50"/>
          <p:cNvSpPr txBox="1">
            <a:spLocks noGrp="1"/>
          </p:cNvSpPr>
          <p:nvPr>
            <p:ph type="title"/>
          </p:nvPr>
        </p:nvSpPr>
        <p:spPr>
          <a:xfrm>
            <a:off x="3733800" y="3839511"/>
            <a:ext cx="5130800" cy="857400"/>
          </a:xfrm>
          <a:prstGeom prst="rect">
            <a:avLst/>
          </a:prstGeom>
          <a:noFill/>
          <a:ln>
            <a:noFill/>
          </a:ln>
        </p:spPr>
        <p:txBody>
          <a:bodyPr lIns="91425" tIns="91425" rIns="91425" bIns="91425" anchor="b" anchorCtr="0">
            <a:noAutofit/>
          </a:bodyPr>
          <a:lstStyle/>
          <a:p>
            <a:pPr marL="0" marR="0" lvl="0" indent="0" rtl="0">
              <a:lnSpc>
                <a:spcPct val="100000"/>
              </a:lnSpc>
              <a:spcBef>
                <a:spcPts val="0"/>
              </a:spcBef>
              <a:spcAft>
                <a:spcPts val="0"/>
              </a:spcAft>
              <a:buClr>
                <a:schemeClr val="dk1"/>
              </a:buClr>
              <a:buSzPct val="25000"/>
              <a:buFont typeface="Calibri"/>
              <a:buNone/>
            </a:pPr>
            <a:r>
              <a:rPr lang="en-US" sz="3000" b="1" dirty="0">
                <a:solidFill>
                  <a:srgbClr val="FFFFFF"/>
                </a:solidFill>
                <a:effectLst>
                  <a:outerShdw dist="63500" dir="2700000" algn="tl" rotWithShape="0">
                    <a:srgbClr val="000000"/>
                  </a:outerShdw>
                </a:effectLst>
                <a:latin typeface="Calibri"/>
                <a:ea typeface="Calibri"/>
                <a:cs typeface="Calibri"/>
                <a:sym typeface="Calibri"/>
              </a:rPr>
              <a:t>Ecological production-Chickens</a:t>
            </a:r>
            <a:endParaRPr lang="en" sz="3000" b="1" i="0" u="none" strike="noStrike" cap="none" baseline="0" dirty="0">
              <a:solidFill>
                <a:srgbClr val="FFFFFF"/>
              </a:solidFill>
              <a:effectLst>
                <a:outerShdw dist="63500" dir="2700000" algn="tl" rotWithShape="0">
                  <a:srgbClr val="000000"/>
                </a:outerShdw>
              </a:effectLst>
              <a:latin typeface="Calibri"/>
              <a:ea typeface="Calibri"/>
              <a:cs typeface="Calibri"/>
              <a:sym typeface="Calibri"/>
              <a:rtl val="0"/>
            </a:endParaRPr>
          </a:p>
        </p:txBody>
      </p:sp>
      <p:sp>
        <p:nvSpPr>
          <p:cNvPr id="4" name="Text Placeholder 3"/>
          <p:cNvSpPr>
            <a:spLocks noGrp="1"/>
          </p:cNvSpPr>
          <p:nvPr>
            <p:ph type="body" sz="quarter" idx="13"/>
          </p:nvPr>
        </p:nvSpPr>
        <p:spPr/>
        <p:txBody>
          <a:bodyPr/>
          <a:lstStyle/>
          <a:p>
            <a:r>
              <a:rPr lang="en-US" dirty="0">
                <a:solidFill>
                  <a:schemeClr val="bg1"/>
                </a:solidFill>
              </a:rPr>
              <a:t>Photo credit: Michael Milli, CLF.</a:t>
            </a:r>
          </a:p>
        </p:txBody>
      </p:sp>
    </p:spTree>
    <p:extLst>
      <p:ext uri="{BB962C8B-B14F-4D97-AF65-F5344CB8AC3E}">
        <p14:creationId xmlns:p14="http://schemas.microsoft.com/office/powerpoint/2010/main" val="759612638"/>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
        <p:cNvGrpSpPr/>
        <p:nvPr/>
      </p:nvGrpSpPr>
      <p:grpSpPr>
        <a:xfrm>
          <a:off x="0" y="0"/>
          <a:ext cx="0" cy="0"/>
          <a:chOff x="0" y="0"/>
          <a:chExt cx="0" cy="0"/>
        </a:xfrm>
      </p:grpSpPr>
      <p:pic>
        <p:nvPicPr>
          <p:cNvPr id="2" name="Picture 1" descr="Pasture raised hogs. "/>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9144000" cy="5148072"/>
          </a:xfrm>
          <a:prstGeom prst="rect">
            <a:avLst/>
          </a:prstGeom>
        </p:spPr>
      </p:pic>
      <p:sp>
        <p:nvSpPr>
          <p:cNvPr id="5" name="Rectangle 4">
            <a:extLst>
              <a:ext uri="{C183D7F6-B498-43B3-948B-1728B52AA6E4}">
                <adec:decorative xmlns:adec="http://schemas.microsoft.com/office/drawing/2017/decorative" val="1"/>
              </a:ext>
            </a:extLst>
          </p:cNvPr>
          <p:cNvSpPr/>
          <p:nvPr/>
        </p:nvSpPr>
        <p:spPr>
          <a:xfrm>
            <a:off x="4191000" y="3859545"/>
            <a:ext cx="4953001" cy="1092200"/>
          </a:xfrm>
          <a:prstGeom prst="rect">
            <a:avLst/>
          </a:prstGeom>
          <a:solidFill>
            <a:schemeClr val="tx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hape 50"/>
          <p:cNvSpPr txBox="1">
            <a:spLocks noGrp="1"/>
          </p:cNvSpPr>
          <p:nvPr>
            <p:ph type="title"/>
          </p:nvPr>
        </p:nvSpPr>
        <p:spPr>
          <a:xfrm>
            <a:off x="4343400" y="3839511"/>
            <a:ext cx="4521200" cy="857400"/>
          </a:xfrm>
          <a:prstGeom prst="rect">
            <a:avLst/>
          </a:prstGeom>
          <a:noFill/>
          <a:ln>
            <a:noFill/>
          </a:ln>
        </p:spPr>
        <p:txBody>
          <a:bodyPr lIns="91425" tIns="91425" rIns="91425" bIns="91425" anchor="b" anchorCtr="0">
            <a:noAutofit/>
          </a:bodyPr>
          <a:lstStyle/>
          <a:p>
            <a:pPr marL="0" marR="0" lvl="0" indent="0" rtl="0">
              <a:lnSpc>
                <a:spcPct val="100000"/>
              </a:lnSpc>
              <a:spcBef>
                <a:spcPts val="0"/>
              </a:spcBef>
              <a:spcAft>
                <a:spcPts val="0"/>
              </a:spcAft>
              <a:buClr>
                <a:schemeClr val="dk1"/>
              </a:buClr>
              <a:buSzPct val="25000"/>
              <a:buFont typeface="Calibri"/>
              <a:buNone/>
            </a:pPr>
            <a:r>
              <a:rPr lang="en-US" sz="3000" b="1" dirty="0">
                <a:solidFill>
                  <a:srgbClr val="FFFFFF"/>
                </a:solidFill>
                <a:effectLst>
                  <a:outerShdw dist="63500" dir="2700000" algn="tl" rotWithShape="0">
                    <a:srgbClr val="000000"/>
                  </a:outerShdw>
                </a:effectLst>
                <a:latin typeface="Calibri"/>
                <a:ea typeface="Calibri"/>
                <a:cs typeface="Calibri"/>
                <a:sym typeface="Calibri"/>
              </a:rPr>
              <a:t>Ecological production-Hogs</a:t>
            </a:r>
            <a:endParaRPr lang="en" sz="3000" b="1" i="0" u="none" strike="noStrike" cap="none" baseline="0" dirty="0">
              <a:solidFill>
                <a:srgbClr val="FFFFFF"/>
              </a:solidFill>
              <a:effectLst>
                <a:outerShdw dist="63500" dir="2700000" algn="tl" rotWithShape="0">
                  <a:srgbClr val="000000"/>
                </a:outerShdw>
              </a:effectLst>
              <a:latin typeface="Calibri"/>
              <a:ea typeface="Calibri"/>
              <a:cs typeface="Calibri"/>
              <a:sym typeface="Calibri"/>
              <a:rtl val="0"/>
            </a:endParaRPr>
          </a:p>
        </p:txBody>
      </p:sp>
      <p:sp>
        <p:nvSpPr>
          <p:cNvPr id="3" name="Text Placeholder 2"/>
          <p:cNvSpPr>
            <a:spLocks noGrp="1"/>
          </p:cNvSpPr>
          <p:nvPr>
            <p:ph type="body" sz="quarter" idx="13"/>
          </p:nvPr>
        </p:nvSpPr>
        <p:spPr/>
        <p:txBody>
          <a:bodyPr/>
          <a:lstStyle/>
          <a:p>
            <a:r>
              <a:rPr lang="en-US" dirty="0">
                <a:solidFill>
                  <a:schemeClr val="bg1"/>
                </a:solidFill>
              </a:rPr>
              <a:t>Photo credit: Michael Milli, CLF.</a:t>
            </a:r>
          </a:p>
        </p:txBody>
      </p:sp>
    </p:spTree>
    <p:extLst>
      <p:ext uri="{BB962C8B-B14F-4D97-AF65-F5344CB8AC3E}">
        <p14:creationId xmlns:p14="http://schemas.microsoft.com/office/powerpoint/2010/main" val="867801042"/>
      </p:ext>
    </p:extLst>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TotalTime>
  <Words>142</Words>
  <Application>Microsoft Macintosh PowerPoint</Application>
  <PresentationFormat>On-screen Show (16:9)</PresentationFormat>
  <Paragraphs>22</Paragraphs>
  <Slides>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simple-light-2</vt:lpstr>
      <vt:lpstr>Lesson 2  Animals: Field to Factory</vt:lpstr>
      <vt:lpstr>Global Animal Product Consumption</vt:lpstr>
      <vt:lpstr>Chickens raised for meat</vt:lpstr>
      <vt:lpstr>Hogs</vt:lpstr>
      <vt:lpstr>Laying hens</vt:lpstr>
      <vt:lpstr>Beef cattle on feedlot</vt:lpstr>
      <vt:lpstr>Animal Product Prices, 1950-2000</vt:lpstr>
      <vt:lpstr>Ecological production-Chickens</vt:lpstr>
      <vt:lpstr>Ecological production-Hogs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Foodspan-Lesson 2-Animals: Field to Factory</dc:title>
  <dc:subject/>
  <dc:creator>Kim, Brent F.</dc:creator>
  <cp:keywords/>
  <dc:description/>
  <cp:lastModifiedBy>Michael Milli</cp:lastModifiedBy>
  <cp:revision>52</cp:revision>
  <dcterms:modified xsi:type="dcterms:W3CDTF">2023-08-01T20:52:59Z</dcterms:modified>
  <cp:category/>
</cp:coreProperties>
</file>