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9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ke, Margaret" initials="BM" lastIdx="6" clrIdx="0"/>
  <p:cmAuthor id="2" name="Aaron O'Donnell" initials="AO" lastIdx="0" clrIdx="1"/>
  <p:cmAuthor id="3" name="Erin O'Donnell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414"/>
    <a:srgbClr val="171B0F"/>
    <a:srgbClr val="E5E8B1"/>
    <a:srgbClr val="5198F8"/>
    <a:srgbClr val="4293E9"/>
    <a:srgbClr val="ED9B51"/>
    <a:srgbClr val="F26563"/>
    <a:srgbClr val="1D4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1591A-15D9-224A-B8A2-0E4E3C487FD7}" v="1" dt="2023-08-01T20:52:39.520"/>
    <p1510:client id="{FA9D6DDE-2876-E045-8D4C-7EE140DF8C1D}" v="19" dt="2023-08-01T16:43:56.412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395"/>
  </p:normalViewPr>
  <p:slideViewPr>
    <p:cSldViewPr snapToGrid="0" snapToObjects="1">
      <p:cViewPr varScale="1">
        <p:scale>
          <a:sx n="146" d="100"/>
          <a:sy n="146" d="100"/>
        </p:scale>
        <p:origin x="176" y="176"/>
      </p:cViewPr>
      <p:guideLst>
        <p:guide orient="horz" pos="1620"/>
        <p:guide pos="2880"/>
        <p:guide pos="55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lli" userId="f9ed79f1-1bf2-48ef-81ee-36084a0b1cf3" providerId="ADAL" clId="{FA9D6DDE-2876-E045-8D4C-7EE140DF8C1D}"/>
    <pc:docChg chg="undo custSel modSld">
      <pc:chgData name="Michael Milli" userId="f9ed79f1-1bf2-48ef-81ee-36084a0b1cf3" providerId="ADAL" clId="{FA9D6DDE-2876-E045-8D4C-7EE140DF8C1D}" dt="2023-08-01T16:43:56.412" v="165" actId="13244"/>
      <pc:docMkLst>
        <pc:docMk/>
      </pc:docMkLst>
      <pc:sldChg chg="modSp mod">
        <pc:chgData name="Michael Milli" userId="f9ed79f1-1bf2-48ef-81ee-36084a0b1cf3" providerId="ADAL" clId="{FA9D6DDE-2876-E045-8D4C-7EE140DF8C1D}" dt="2023-08-01T16:41:49.053" v="161" actId="962"/>
        <pc:sldMkLst>
          <pc:docMk/>
          <pc:sldMk cId="3890469689" sldId="256"/>
        </pc:sldMkLst>
        <pc:spChg chg="mod">
          <ac:chgData name="Michael Milli" userId="f9ed79f1-1bf2-48ef-81ee-36084a0b1cf3" providerId="ADAL" clId="{FA9D6DDE-2876-E045-8D4C-7EE140DF8C1D}" dt="2023-08-01T16:34:54.244" v="30" actId="962"/>
          <ac:spMkLst>
            <pc:docMk/>
            <pc:sldMk cId="3890469689" sldId="256"/>
            <ac:spMk id="5" creationId="{00000000-0000-0000-0000-000000000000}"/>
          </ac:spMkLst>
        </pc:spChg>
        <pc:spChg chg="mod">
          <ac:chgData name="Michael Milli" userId="f9ed79f1-1bf2-48ef-81ee-36084a0b1cf3" providerId="ADAL" clId="{FA9D6DDE-2876-E045-8D4C-7EE140DF8C1D}" dt="2023-08-01T16:34:58.889" v="31" actId="962"/>
          <ac:spMkLst>
            <pc:docMk/>
            <pc:sldMk cId="3890469689" sldId="256"/>
            <ac:spMk id="9" creationId="{00000000-0000-0000-0000-000000000000}"/>
          </ac:spMkLst>
        </pc:spChg>
        <pc:picChg chg="mod">
          <ac:chgData name="Michael Milli" userId="f9ed79f1-1bf2-48ef-81ee-36084a0b1cf3" providerId="ADAL" clId="{FA9D6DDE-2876-E045-8D4C-7EE140DF8C1D}" dt="2023-08-01T16:39:35.574" v="139" actId="962"/>
          <ac:picMkLst>
            <pc:docMk/>
            <pc:sldMk cId="3890469689" sldId="256"/>
            <ac:picMk id="4" creationId="{00000000-0000-0000-0000-000000000000}"/>
          </ac:picMkLst>
        </pc:picChg>
        <pc:picChg chg="mod">
          <ac:chgData name="Michael Milli" userId="f9ed79f1-1bf2-48ef-81ee-36084a0b1cf3" providerId="ADAL" clId="{FA9D6DDE-2876-E045-8D4C-7EE140DF8C1D}" dt="2023-08-01T16:41:49.053" v="161" actId="962"/>
          <ac:picMkLst>
            <pc:docMk/>
            <pc:sldMk cId="3890469689" sldId="256"/>
            <ac:picMk id="6" creationId="{00000000-0000-0000-0000-000000000000}"/>
          </ac:picMkLst>
        </pc:picChg>
      </pc:sldChg>
      <pc:sldChg chg="addSp modSp mod">
        <pc:chgData name="Michael Milli" userId="f9ed79f1-1bf2-48ef-81ee-36084a0b1cf3" providerId="ADAL" clId="{FA9D6DDE-2876-E045-8D4C-7EE140DF8C1D}" dt="2023-08-01T16:43:56.412" v="165" actId="13244"/>
        <pc:sldMkLst>
          <pc:docMk/>
          <pc:sldMk cId="594282472" sldId="257"/>
        </pc:sldMkLst>
        <pc:spChg chg="add mod">
          <ac:chgData name="Michael Milli" userId="f9ed79f1-1bf2-48ef-81ee-36084a0b1cf3" providerId="ADAL" clId="{FA9D6DDE-2876-E045-8D4C-7EE140DF8C1D}" dt="2023-08-01T16:42:15.310" v="162" actId="13244"/>
          <ac:spMkLst>
            <pc:docMk/>
            <pc:sldMk cId="594282472" sldId="257"/>
            <ac:spMk id="2" creationId="{1EBC32F6-C9D5-5DD8-C88C-E737C36B134C}"/>
          </ac:spMkLst>
        </pc:spChg>
        <pc:spChg chg="mod">
          <ac:chgData name="Michael Milli" userId="f9ed79f1-1bf2-48ef-81ee-36084a0b1cf3" providerId="ADAL" clId="{FA9D6DDE-2876-E045-8D4C-7EE140DF8C1D}" dt="2023-08-01T16:42:19.728" v="163" actId="13244"/>
          <ac:spMkLst>
            <pc:docMk/>
            <pc:sldMk cId="594282472" sldId="257"/>
            <ac:spMk id="4" creationId="{00000000-0000-0000-0000-000000000000}"/>
          </ac:spMkLst>
        </pc:spChg>
        <pc:spChg chg="mod">
          <ac:chgData name="Michael Milli" userId="f9ed79f1-1bf2-48ef-81ee-36084a0b1cf3" providerId="ADAL" clId="{FA9D6DDE-2876-E045-8D4C-7EE140DF8C1D}" dt="2023-08-01T16:42:24.447" v="164" actId="13244"/>
          <ac:spMkLst>
            <pc:docMk/>
            <pc:sldMk cId="594282472" sldId="257"/>
            <ac:spMk id="46" creationId="{00000000-0000-0000-0000-000000000000}"/>
          </ac:spMkLst>
        </pc:spChg>
        <pc:picChg chg="mod">
          <ac:chgData name="Michael Milli" userId="f9ed79f1-1bf2-48ef-81ee-36084a0b1cf3" providerId="ADAL" clId="{FA9D6DDE-2876-E045-8D4C-7EE140DF8C1D}" dt="2023-08-01T16:39:40.422" v="140" actId="962"/>
          <ac:picMkLst>
            <pc:docMk/>
            <pc:sldMk cId="594282472" sldId="257"/>
            <ac:picMk id="5" creationId="{00000000-0000-0000-0000-000000000000}"/>
          </ac:picMkLst>
        </pc:picChg>
        <pc:picChg chg="mod">
          <ac:chgData name="Michael Milli" userId="f9ed79f1-1bf2-48ef-81ee-36084a0b1cf3" providerId="ADAL" clId="{FA9D6DDE-2876-E045-8D4C-7EE140DF8C1D}" dt="2023-08-01T16:43:56.412" v="165" actId="13244"/>
          <ac:picMkLst>
            <pc:docMk/>
            <pc:sldMk cId="594282472" sldId="257"/>
            <ac:picMk id="6" creationId="{00000000-0000-0000-0000-000000000000}"/>
          </ac:picMkLst>
        </pc:picChg>
      </pc:sldChg>
      <pc:sldChg chg="modSp mod">
        <pc:chgData name="Michael Milli" userId="f9ed79f1-1bf2-48ef-81ee-36084a0b1cf3" providerId="ADAL" clId="{FA9D6DDE-2876-E045-8D4C-7EE140DF8C1D}" dt="2023-08-01T16:31:27.581" v="29" actId="33553"/>
        <pc:sldMkLst>
          <pc:docMk/>
          <pc:sldMk cId="2463897643" sldId="258"/>
        </pc:sldMkLst>
        <pc:spChg chg="mod">
          <ac:chgData name="Michael Milli" userId="f9ed79f1-1bf2-48ef-81ee-36084a0b1cf3" providerId="ADAL" clId="{FA9D6DDE-2876-E045-8D4C-7EE140DF8C1D}" dt="2023-08-01T16:31:27.581" v="29" actId="33553"/>
          <ac:spMkLst>
            <pc:docMk/>
            <pc:sldMk cId="2463897643" sldId="258"/>
            <ac:spMk id="2" creationId="{00000000-0000-0000-0000-000000000000}"/>
          </ac:spMkLst>
        </pc:spChg>
        <pc:spChg chg="mod">
          <ac:chgData name="Michael Milli" userId="f9ed79f1-1bf2-48ef-81ee-36084a0b1cf3" providerId="ADAL" clId="{FA9D6DDE-2876-E045-8D4C-7EE140DF8C1D}" dt="2023-08-01T16:31:12.024" v="1" actId="962"/>
          <ac:spMkLst>
            <pc:docMk/>
            <pc:sldMk cId="2463897643" sldId="258"/>
            <ac:spMk id="4" creationId="{00000000-0000-0000-0000-000000000000}"/>
          </ac:spMkLst>
        </pc:spChg>
        <pc:spChg chg="mod">
          <ac:chgData name="Michael Milli" userId="f9ed79f1-1bf2-48ef-81ee-36084a0b1cf3" providerId="ADAL" clId="{FA9D6DDE-2876-E045-8D4C-7EE140DF8C1D}" dt="2023-08-01T16:31:24.150" v="28" actId="962"/>
          <ac:spMkLst>
            <pc:docMk/>
            <pc:sldMk cId="2463897643" sldId="258"/>
            <ac:spMk id="11" creationId="{00000000-0000-0000-0000-000000000000}"/>
          </ac:spMkLst>
        </pc:spChg>
        <pc:picChg chg="mod">
          <ac:chgData name="Michael Milli" userId="f9ed79f1-1bf2-48ef-81ee-36084a0b1cf3" providerId="ADAL" clId="{FA9D6DDE-2876-E045-8D4C-7EE140DF8C1D}" dt="2023-08-01T16:31:09.607" v="0" actId="962"/>
          <ac:picMkLst>
            <pc:docMk/>
            <pc:sldMk cId="2463897643" sldId="258"/>
            <ac:picMk id="3" creationId="{00000000-0000-0000-0000-000000000000}"/>
          </ac:picMkLst>
        </pc:picChg>
        <pc:picChg chg="mod">
          <ac:chgData name="Michael Milli" userId="f9ed79f1-1bf2-48ef-81ee-36084a0b1cf3" providerId="ADAL" clId="{FA9D6DDE-2876-E045-8D4C-7EE140DF8C1D}" dt="2023-08-01T16:31:18.272" v="27" actId="962"/>
          <ac:picMkLst>
            <pc:docMk/>
            <pc:sldMk cId="2463897643" sldId="258"/>
            <ac:picMk id="13" creationId="{AF96A2D2-36F6-194B-84AC-E816FF16559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7910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08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5580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0532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647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461"/>
            <a:ext cx="9144000" cy="495104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-11368"/>
            <a:ext cx="9151489" cy="2194180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2" name="Subtitle 4"/>
          <p:cNvSpPr txBox="1">
            <a:spLocks noGrp="1"/>
          </p:cNvSpPr>
          <p:nvPr>
            <p:ph type="title" idx="4294967295"/>
          </p:nvPr>
        </p:nvSpPr>
        <p:spPr>
          <a:xfrm>
            <a:off x="893963" y="633372"/>
            <a:ext cx="7936770" cy="13562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Lesson 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Our Food’s Journey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latin typeface="Calibri"/>
                <a:cs typeface="Calibri"/>
              </a:rPr>
              <a:t>© 2020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Johns Hopkins University</a:t>
            </a:r>
          </a:p>
        </p:txBody>
      </p:sp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7862" y="284895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oodspan Logo">
            <a:extLst>
              <a:ext uri="{FF2B5EF4-FFF2-40B4-BE49-F238E27FC236}">
                <a16:creationId xmlns:a16="http://schemas.microsoft.com/office/drawing/2014/main" id="{AF96A2D2-36F6-194B-84AC-E816FF1655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862" y="205948"/>
            <a:ext cx="17876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9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60772"/>
            <a:ext cx="3762502" cy="163947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1586"/>
            <a:ext cx="3830128" cy="967214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U.S. Food System </a:t>
            </a:r>
            <a:br>
              <a:rPr lang="en-US" sz="2800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</a:br>
            <a:r>
              <a:rPr lang="en-US" sz="2800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Greenhouse Gas Emissions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Photo credit:  Jeff </a:t>
            </a:r>
            <a:r>
              <a:rPr lang="en-US" dirty="0" err="1">
                <a:solidFill>
                  <a:schemeClr val="bg1"/>
                </a:solidFill>
                <a:latin typeface="Calibri"/>
                <a:cs typeface="Calibri"/>
              </a:rPr>
              <a:t>Vanuga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, USDA Natural Resources Conservation Service.</a:t>
            </a:r>
          </a:p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Data source: Weber CL, Matthews HS. Food-miles and the relative climate impacts of food choices in the United States. 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Environ </a:t>
            </a:r>
            <a:r>
              <a:rPr lang="en-US" i="1" dirty="0" err="1">
                <a:solidFill>
                  <a:schemeClr val="bg1"/>
                </a:solidFill>
                <a:latin typeface="Calibri"/>
                <a:cs typeface="Calibri"/>
              </a:rPr>
              <a:t>Sci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 Technol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. 2008;42(10):3508-3513.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1334" y="2113372"/>
            <a:ext cx="3132666" cy="163947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HG sources - Production 83%; Transport 11%; Retail 6%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37" r="10767" b="9641"/>
          <a:stretch/>
        </p:blipFill>
        <p:spPr>
          <a:xfrm>
            <a:off x="1405661" y="360772"/>
            <a:ext cx="7357340" cy="47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6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414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000250" y="-2000249"/>
            <a:ext cx="5143500" cy="9143999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741772"/>
            <a:ext cx="3762502" cy="370454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C32F6-C9D5-5DD8-C88C-E737C36B13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20484" y="1056397"/>
            <a:ext cx="268453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Top U.S. States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in Fruit Production</a:t>
            </a:r>
          </a:p>
        </p:txBody>
      </p:sp>
      <p:sp>
        <p:nvSpPr>
          <p:cNvPr id="46" name="Shape 46"/>
          <p:cNvSpPr txBox="1">
            <a:spLocks/>
          </p:cNvSpPr>
          <p:nvPr/>
        </p:nvSpPr>
        <p:spPr>
          <a:xfrm>
            <a:off x="5855500" y="2033337"/>
            <a:ext cx="3046960" cy="24129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California harvests about half of U.S. fruit.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Florida harvests almost one-fifth of U.S. fruit.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6" name="Picture 5" descr="Map of the United states shows percentage of fruit production by state. &#13;California 51%&#13;Florida 19%&#13;Michigan 4%&#13;New York 3%&#13;Pennsylvania 1%&#13;Oregon 3%&#13;Texas 1%&#13;Washington 10%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83" t="12892" r="3780" b="14655"/>
          <a:stretch/>
        </p:blipFill>
        <p:spPr>
          <a:xfrm>
            <a:off x="139700" y="907441"/>
            <a:ext cx="5862570" cy="3657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credit: Leo Horrigan, CLF.</a:t>
            </a:r>
          </a:p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Data source: USDA, Economic Research Service using data from USDA, National Agricultural Statistics Service, 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Citrus Fruits 2010 Summary and </a:t>
            </a:r>
            <a:r>
              <a:rPr lang="en-US" i="1" dirty="0" err="1">
                <a:solidFill>
                  <a:schemeClr val="bg1"/>
                </a:solidFill>
                <a:latin typeface="Calibri"/>
                <a:cs typeface="Calibri"/>
              </a:rPr>
              <a:t>Noncitrus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 Fruits and Nuts 2010 Preliminary Summary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28247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134</Words>
  <Application>Microsoft Macintosh PowerPoint</Application>
  <PresentationFormat>On-screen Show (16:9)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presentation slides</vt:lpstr>
      <vt:lpstr>Lesson 7  Our Food’s Journey</vt:lpstr>
      <vt:lpstr>U.S. Food System  Greenhouse Gas Emissions </vt:lpstr>
      <vt:lpstr>Top U.S. States  in Fruit Production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7-Our Food’s Journey</dc:title>
  <dc:subject/>
  <dc:creator>Burke, Margaret</dc:creator>
  <cp:keywords/>
  <dc:description/>
  <cp:lastModifiedBy>Michael Milli</cp:lastModifiedBy>
  <cp:revision>48</cp:revision>
  <dcterms:modified xsi:type="dcterms:W3CDTF">2023-08-01T20:52:41Z</dcterms:modified>
  <cp:category/>
</cp:coreProperties>
</file>